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67" r:id="rId5"/>
    <p:sldId id="268" r:id="rId6"/>
    <p:sldId id="259" r:id="rId7"/>
    <p:sldId id="260" r:id="rId8"/>
    <p:sldId id="269" r:id="rId9"/>
    <p:sldId id="270" r:id="rId10"/>
    <p:sldId id="272" r:id="rId11"/>
    <p:sldId id="271" r:id="rId12"/>
    <p:sldId id="273" r:id="rId13"/>
    <p:sldId id="276" r:id="rId14"/>
    <p:sldId id="274" r:id="rId15"/>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93609A-3C93-4E1E-AD69-38700C245521}"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71B45-AD81-4C94-BAEF-091E95BA8972}" type="slidenum">
              <a:rPr lang="en-US" smtClean="0"/>
              <a:t>‹#›</a:t>
            </a:fld>
            <a:endParaRPr lang="en-US"/>
          </a:p>
        </p:txBody>
      </p:sp>
    </p:spTree>
    <p:extLst>
      <p:ext uri="{BB962C8B-B14F-4D97-AF65-F5344CB8AC3E}">
        <p14:creationId xmlns:p14="http://schemas.microsoft.com/office/powerpoint/2010/main" val="53433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40A57-ED45-4577-A6C3-6E8A2A7C70FB}"/>
              </a:ext>
              <a:ext uri="{C183D7F6-B498-43B3-948B-1728B52AA6E4}">
                <adec:decorative xmlns:adec="http://schemas.microsoft.com/office/drawing/2017/decorative" val="1"/>
              </a:ext>
            </a:extLst>
          </p:cNvPr>
          <p:cNvGrpSpPr/>
          <p:nvPr userDrawn="1"/>
        </p:nvGrpSpPr>
        <p:grpSpPr>
          <a:xfrm>
            <a:off x="2982913" y="-574675"/>
            <a:ext cx="6216650" cy="1935163"/>
            <a:chOff x="2982913" y="-574675"/>
            <a:chExt cx="6216650" cy="1935163"/>
          </a:xfrm>
        </p:grpSpPr>
        <p:sp>
          <p:nvSpPr>
            <p:cNvPr id="8" name="Полилиния: фигура 12">
              <a:extLst>
                <a:ext uri="{FF2B5EF4-FFF2-40B4-BE49-F238E27FC236}">
                  <a16:creationId xmlns:a16="http://schemas.microsoft.com/office/drawing/2014/main" id="{27C19608-955E-4979-AAD7-534C5FF661F9}"/>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9" name="Полилиния: фигура 17">
              <a:extLst>
                <a:ext uri="{FF2B5EF4-FFF2-40B4-BE49-F238E27FC236}">
                  <a16:creationId xmlns:a16="http://schemas.microsoft.com/office/drawing/2014/main" id="{C85D7CDD-3B0F-4F6C-B050-0F2EF4B0E137}"/>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5">
              <a:extLst>
                <a:ext uri="{FF2B5EF4-FFF2-40B4-BE49-F238E27FC236}">
                  <a16:creationId xmlns:a16="http://schemas.microsoft.com/office/drawing/2014/main" id="{F8689B7A-BE55-4367-ADC4-58EB6E53AE87}"/>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0">
              <a:extLst>
                <a:ext uri="{FF2B5EF4-FFF2-40B4-BE49-F238E27FC236}">
                  <a16:creationId xmlns:a16="http://schemas.microsoft.com/office/drawing/2014/main" id="{06BBD61C-5472-4664-A66C-D0C974BAD725}"/>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3">
              <a:extLst>
                <a:ext uri="{FF2B5EF4-FFF2-40B4-BE49-F238E27FC236}">
                  <a16:creationId xmlns:a16="http://schemas.microsoft.com/office/drawing/2014/main" id="{91B6E204-0BE4-463C-911E-AF3938617FD7}"/>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2B695D73-111F-4E0A-B3EC-AD44D89CAD6D}"/>
              </a:ext>
            </a:extLst>
          </p:cNvPr>
          <p:cNvSpPr>
            <a:spLocks noGrp="1"/>
          </p:cNvSpPr>
          <p:nvPr>
            <p:ph type="ctrTitle" hasCustomPrompt="1"/>
          </p:nvPr>
        </p:nvSpPr>
        <p:spPr>
          <a:xfrm>
            <a:off x="1524000" y="1255713"/>
            <a:ext cx="9144000" cy="2387600"/>
          </a:xfrm>
          <a:prstGeom prst="rect">
            <a:avLst/>
          </a:prstGeo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AF7F8827-A587-420C-8CA2-256B9F2B7C77}"/>
              </a:ext>
            </a:extLst>
          </p:cNvPr>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descr="PowerPoint logo">
            <a:extLst>
              <a:ext uri="{FF2B5EF4-FFF2-40B4-BE49-F238E27FC236}">
                <a16:creationId xmlns:a16="http://schemas.microsoft.com/office/drawing/2014/main" id="{0B454357-A4CF-4E5F-ACBE-F010393AB8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76590" y="5776320"/>
            <a:ext cx="2474189" cy="822960"/>
          </a:xfrm>
          <a:prstGeom prst="rect">
            <a:avLst/>
          </a:prstGeom>
        </p:spPr>
      </p:pic>
    </p:spTree>
    <p:extLst>
      <p:ext uri="{BB962C8B-B14F-4D97-AF65-F5344CB8AC3E}">
        <p14:creationId xmlns:p14="http://schemas.microsoft.com/office/powerpoint/2010/main" val="2434907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7A063-B7E8-41F0-B44C-CBAC34401771}"/>
              </a:ext>
            </a:extLst>
          </p:cNvPr>
          <p:cNvSpPr>
            <a:spLocks noGrp="1"/>
          </p:cNvSpPr>
          <p:nvPr>
            <p:ph type="dt" sz="half" idx="10"/>
          </p:nvPr>
        </p:nvSpPr>
        <p:spPr/>
        <p:txBody>
          <a:bodyPr/>
          <a:lstStyle/>
          <a:p>
            <a:fld id="{09B45779-A330-4329-B18E-C4060289A791}" type="datetimeFigureOut">
              <a:rPr lang="en-US" smtClean="0"/>
              <a:t>12/3/2021</a:t>
            </a:fld>
            <a:endParaRPr lang="en-US"/>
          </a:p>
        </p:txBody>
      </p:sp>
      <p:sp>
        <p:nvSpPr>
          <p:cNvPr id="3" name="Footer Placeholder 2">
            <a:extLst>
              <a:ext uri="{FF2B5EF4-FFF2-40B4-BE49-F238E27FC236}">
                <a16:creationId xmlns:a16="http://schemas.microsoft.com/office/drawing/2014/main" id="{86125A8B-4E72-478E-913E-1FE1803D82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9F7F94-D56A-4F25-B310-06F1D7C0F6CC}"/>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51158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Ste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2580B-041D-4851-8F8C-68136867413A}"/>
              </a:ext>
            </a:extLst>
          </p:cNvPr>
          <p:cNvSpPr/>
          <p:nvPr userDrawn="1"/>
        </p:nvSpPr>
        <p:spPr>
          <a:xfrm>
            <a:off x="11288256" y="-849"/>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15DAF249-F087-486D-9373-D1D96AC5982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0" y="-849"/>
            <a:ext cx="11375568" cy="6857999"/>
          </a:xfrm>
          <a:prstGeom prst="rect">
            <a:avLst/>
          </a:prstGeom>
        </p:spPr>
      </p:pic>
      <p:sp>
        <p:nvSpPr>
          <p:cNvPr id="7" name="Прямоугольник 28">
            <a:extLst>
              <a:ext uri="{FF2B5EF4-FFF2-40B4-BE49-F238E27FC236}">
                <a16:creationId xmlns:a16="http://schemas.microsoft.com/office/drawing/2014/main" id="{40BE2EAE-DEF8-4547-9314-D5CC0A644219}"/>
              </a:ext>
              <a:ext uri="{C183D7F6-B498-43B3-948B-1728B52AA6E4}">
                <adec:decorative xmlns:adec="http://schemas.microsoft.com/office/drawing/2017/decorative" val="1"/>
              </a:ext>
            </a:extLst>
          </p:cNvPr>
          <p:cNvSpPr/>
          <p:nvPr userDrawn="1"/>
        </p:nvSpPr>
        <p:spPr>
          <a:xfrm rot="5400000">
            <a:off x="2667427" y="-2639256"/>
            <a:ext cx="6857150" cy="12191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ru-RU" sz="1400" dirty="0"/>
          </a:p>
        </p:txBody>
      </p:sp>
      <p:sp>
        <p:nvSpPr>
          <p:cNvPr id="9" name="Title 8">
            <a:extLst>
              <a:ext uri="{FF2B5EF4-FFF2-40B4-BE49-F238E27FC236}">
                <a16:creationId xmlns:a16="http://schemas.microsoft.com/office/drawing/2014/main" id="{9425F7BC-88F1-4DEF-BE4F-66027E77832E}"/>
              </a:ext>
            </a:extLst>
          </p:cNvPr>
          <p:cNvSpPr>
            <a:spLocks noGrp="1"/>
          </p:cNvSpPr>
          <p:nvPr>
            <p:ph type="title" hasCustomPrompt="1"/>
          </p:nvPr>
        </p:nvSpPr>
        <p:spPr>
          <a:xfrm>
            <a:off x="6941058" y="400051"/>
            <a:ext cx="5145560" cy="798512"/>
          </a:xfrm>
        </p:spPr>
        <p:txBody>
          <a:bodyPr>
            <a:normAutofit/>
          </a:bodyPr>
          <a:lstStyle>
            <a:lvl1pPr algn="l">
              <a:defRPr sz="4000"/>
            </a:lvl1pPr>
          </a:lstStyle>
          <a:p>
            <a:r>
              <a:rPr lang="en-US" dirty="0"/>
              <a:t>SMALL TITLE</a:t>
            </a:r>
          </a:p>
        </p:txBody>
      </p:sp>
      <p:sp>
        <p:nvSpPr>
          <p:cNvPr id="11" name="Text Placeholder 10">
            <a:extLst>
              <a:ext uri="{FF2B5EF4-FFF2-40B4-BE49-F238E27FC236}">
                <a16:creationId xmlns:a16="http://schemas.microsoft.com/office/drawing/2014/main" id="{6148BE13-086D-417C-8DA0-B1FEC9F7613F}"/>
              </a:ext>
            </a:extLst>
          </p:cNvPr>
          <p:cNvSpPr>
            <a:spLocks noGrp="1"/>
          </p:cNvSpPr>
          <p:nvPr>
            <p:ph type="body" sz="quarter" idx="10"/>
          </p:nvPr>
        </p:nvSpPr>
        <p:spPr>
          <a:xfrm>
            <a:off x="7950708" y="1217613"/>
            <a:ext cx="4135910" cy="971550"/>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grpSp>
        <p:nvGrpSpPr>
          <p:cNvPr id="24" name="Group 23">
            <a:extLst>
              <a:ext uri="{FF2B5EF4-FFF2-40B4-BE49-F238E27FC236}">
                <a16:creationId xmlns:a16="http://schemas.microsoft.com/office/drawing/2014/main" id="{0EFD3E4B-4FBF-493F-AD7A-B5E72CF3B1C3}"/>
              </a:ext>
              <a:ext uri="{C183D7F6-B498-43B3-948B-1728B52AA6E4}">
                <adec:decorative xmlns:adec="http://schemas.microsoft.com/office/drawing/2017/decorative" val="1"/>
              </a:ext>
            </a:extLst>
          </p:cNvPr>
          <p:cNvGrpSpPr/>
          <p:nvPr userDrawn="1"/>
        </p:nvGrpSpPr>
        <p:grpSpPr>
          <a:xfrm>
            <a:off x="2276407" y="0"/>
            <a:ext cx="9915593" cy="6858000"/>
            <a:chOff x="-6856" y="0"/>
            <a:chExt cx="9915593" cy="6858000"/>
          </a:xfrm>
        </p:grpSpPr>
        <p:sp>
          <p:nvSpPr>
            <p:cNvPr id="8" name="Параллелограмм 3">
              <a:extLst>
                <a:ext uri="{FF2B5EF4-FFF2-40B4-BE49-F238E27FC236}">
                  <a16:creationId xmlns:a16="http://schemas.microsoft.com/office/drawing/2014/main" id="{3B7727C9-7BD4-44DE-AB4D-DA388EC1790D}"/>
                </a:ext>
              </a:extLst>
            </p:cNvPr>
            <p:cNvSpPr/>
            <p:nvPr userDrawn="1"/>
          </p:nvSpPr>
          <p:spPr>
            <a:xfrm flipH="1">
              <a:off x="-6856" y="0"/>
              <a:ext cx="9915593" cy="6858000"/>
            </a:xfrm>
            <a:prstGeom prst="parallelogram">
              <a:avLst>
                <a:gd name="adj" fmla="val 92267"/>
              </a:avLst>
            </a:prstGeom>
            <a:gradFill>
              <a:gsLst>
                <a:gs pos="100000">
                  <a:srgbClr val="DE6346">
                    <a:alpha val="70000"/>
                  </a:srgbClr>
                </a:gs>
                <a:gs pos="0">
                  <a:srgbClr val="9F361D">
                    <a:alpha val="70000"/>
                  </a:srgbClr>
                </a:gs>
                <a:gs pos="73000">
                  <a:srgbClr val="D2472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23" name="Group 22">
              <a:extLst>
                <a:ext uri="{FF2B5EF4-FFF2-40B4-BE49-F238E27FC236}">
                  <a16:creationId xmlns:a16="http://schemas.microsoft.com/office/drawing/2014/main" id="{01F9F0D4-886A-43C9-8B98-D75F3D123AD9}"/>
                </a:ext>
              </a:extLst>
            </p:cNvPr>
            <p:cNvGrpSpPr/>
            <p:nvPr userDrawn="1"/>
          </p:nvGrpSpPr>
          <p:grpSpPr>
            <a:xfrm flipH="1">
              <a:off x="1223136" y="1343920"/>
              <a:ext cx="4316824" cy="4477633"/>
              <a:chOff x="861186" y="1343920"/>
              <a:chExt cx="4316824" cy="4477633"/>
            </a:xfrm>
          </p:grpSpPr>
          <p:grpSp>
            <p:nvGrpSpPr>
              <p:cNvPr id="14" name="Group 13">
                <a:extLst>
                  <a:ext uri="{FF2B5EF4-FFF2-40B4-BE49-F238E27FC236}">
                    <a16:creationId xmlns:a16="http://schemas.microsoft.com/office/drawing/2014/main" id="{994A4E7F-BFC7-482F-A3ED-1094D73BE5C1}"/>
                  </a:ext>
                </a:extLst>
              </p:cNvPr>
              <p:cNvGrpSpPr/>
              <p:nvPr userDrawn="1"/>
            </p:nvGrpSpPr>
            <p:grpSpPr>
              <a:xfrm>
                <a:off x="4619831" y="1343920"/>
                <a:ext cx="558179" cy="468000"/>
                <a:chOff x="4388904" y="1577920"/>
                <a:chExt cx="558179" cy="468000"/>
              </a:xfrm>
            </p:grpSpPr>
            <p:sp>
              <p:nvSpPr>
                <p:cNvPr id="15" name="Овал 25">
                  <a:extLst>
                    <a:ext uri="{FF2B5EF4-FFF2-40B4-BE49-F238E27FC236}">
                      <a16:creationId xmlns:a16="http://schemas.microsoft.com/office/drawing/2014/main" id="{76698BCA-19CB-41AE-BE78-374F5BA2E571}"/>
                    </a:ext>
                  </a:extLst>
                </p:cNvPr>
                <p:cNvSpPr>
                  <a:spLocks noChangeAspect="1"/>
                </p:cNvSpPr>
                <p:nvPr/>
              </p:nvSpPr>
              <p:spPr>
                <a:xfrm>
                  <a:off x="4430571" y="1577920"/>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6" name="TextBox 15" descr="Number 1">
                  <a:extLst>
                    <a:ext uri="{FF2B5EF4-FFF2-40B4-BE49-F238E27FC236}">
                      <a16:creationId xmlns:a16="http://schemas.microsoft.com/office/drawing/2014/main" id="{506F61CE-8084-4FB8-8576-90DE19C61BBC}"/>
                    </a:ext>
                  </a:extLst>
                </p:cNvPr>
                <p:cNvSpPr txBox="1"/>
                <p:nvPr/>
              </p:nvSpPr>
              <p:spPr bwMode="blackWhite">
                <a:xfrm>
                  <a:off x="4388904" y="1616760"/>
                  <a:ext cx="558179" cy="369332"/>
                </a:xfrm>
                <a:prstGeom prst="rect">
                  <a:avLst/>
                </a:prstGeom>
                <a:noFill/>
                <a:effectLst>
                  <a:glow rad="139700">
                    <a:schemeClr val="accent2">
                      <a:satMod val="175000"/>
                      <a:alpha val="40000"/>
                    </a:schemeClr>
                  </a:glow>
                </a:effectLst>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1</a:t>
                  </a:r>
                </a:p>
              </p:txBody>
            </p:sp>
          </p:grpSp>
          <p:grpSp>
            <p:nvGrpSpPr>
              <p:cNvPr id="17" name="Group 16">
                <a:extLst>
                  <a:ext uri="{FF2B5EF4-FFF2-40B4-BE49-F238E27FC236}">
                    <a16:creationId xmlns:a16="http://schemas.microsoft.com/office/drawing/2014/main" id="{E48597ED-A5D8-4E38-81E8-8DC0AD6A3937}"/>
                  </a:ext>
                </a:extLst>
              </p:cNvPr>
              <p:cNvGrpSpPr/>
              <p:nvPr userDrawn="1"/>
            </p:nvGrpSpPr>
            <p:grpSpPr>
              <a:xfrm>
                <a:off x="861186" y="5353553"/>
                <a:ext cx="558179" cy="468000"/>
                <a:chOff x="799474" y="5451491"/>
                <a:chExt cx="558179" cy="468000"/>
              </a:xfrm>
            </p:grpSpPr>
            <p:sp>
              <p:nvSpPr>
                <p:cNvPr id="18" name="Овал 25">
                  <a:extLst>
                    <a:ext uri="{FF2B5EF4-FFF2-40B4-BE49-F238E27FC236}">
                      <a16:creationId xmlns:a16="http://schemas.microsoft.com/office/drawing/2014/main" id="{5016EDD9-EDAC-4A14-9CBF-5959078A0744}"/>
                    </a:ext>
                  </a:extLst>
                </p:cNvPr>
                <p:cNvSpPr>
                  <a:spLocks noChangeAspect="1"/>
                </p:cNvSpPr>
                <p:nvPr/>
              </p:nvSpPr>
              <p:spPr>
                <a:xfrm>
                  <a:off x="844564" y="5451491"/>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9" name="TextBox 18" descr="Number 3">
                  <a:extLst>
                    <a:ext uri="{FF2B5EF4-FFF2-40B4-BE49-F238E27FC236}">
                      <a16:creationId xmlns:a16="http://schemas.microsoft.com/office/drawing/2014/main" id="{A537EC38-EF5B-4E6E-98E2-F890B5E42938}"/>
                    </a:ext>
                  </a:extLst>
                </p:cNvPr>
                <p:cNvSpPr txBox="1"/>
                <p:nvPr/>
              </p:nvSpPr>
              <p:spPr bwMode="blackWhite">
                <a:xfrm>
                  <a:off x="799474" y="5489939"/>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3</a:t>
                  </a:r>
                </a:p>
              </p:txBody>
            </p:sp>
          </p:grpSp>
          <p:grpSp>
            <p:nvGrpSpPr>
              <p:cNvPr id="20" name="Group 19">
                <a:extLst>
                  <a:ext uri="{FF2B5EF4-FFF2-40B4-BE49-F238E27FC236}">
                    <a16:creationId xmlns:a16="http://schemas.microsoft.com/office/drawing/2014/main" id="{261EFACB-8BDE-4751-BADB-F72B5A5F6679}"/>
                  </a:ext>
                </a:extLst>
              </p:cNvPr>
              <p:cNvGrpSpPr/>
              <p:nvPr userDrawn="1"/>
            </p:nvGrpSpPr>
            <p:grpSpPr>
              <a:xfrm>
                <a:off x="2800323" y="3270611"/>
                <a:ext cx="558179" cy="468000"/>
                <a:chOff x="2686835" y="3386632"/>
                <a:chExt cx="558179" cy="468000"/>
              </a:xfrm>
            </p:grpSpPr>
            <p:sp>
              <p:nvSpPr>
                <p:cNvPr id="21" name="Овал 25">
                  <a:extLst>
                    <a:ext uri="{FF2B5EF4-FFF2-40B4-BE49-F238E27FC236}">
                      <a16:creationId xmlns:a16="http://schemas.microsoft.com/office/drawing/2014/main" id="{C123EE02-6890-4623-975A-A512E7D3B95A}"/>
                    </a:ext>
                  </a:extLst>
                </p:cNvPr>
                <p:cNvSpPr>
                  <a:spLocks noChangeAspect="1"/>
                </p:cNvSpPr>
                <p:nvPr/>
              </p:nvSpPr>
              <p:spPr>
                <a:xfrm>
                  <a:off x="2731925" y="3386632"/>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2" name="TextBox 21" descr="Number 2">
                  <a:extLst>
                    <a:ext uri="{FF2B5EF4-FFF2-40B4-BE49-F238E27FC236}">
                      <a16:creationId xmlns:a16="http://schemas.microsoft.com/office/drawing/2014/main" id="{5850A4F0-C7C0-4DA2-A958-6C4289944D4A}"/>
                    </a:ext>
                  </a:extLst>
                </p:cNvPr>
                <p:cNvSpPr txBox="1"/>
                <p:nvPr/>
              </p:nvSpPr>
              <p:spPr bwMode="blackWhite">
                <a:xfrm>
                  <a:off x="2686835" y="3418440"/>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2</a:t>
                  </a:r>
                </a:p>
              </p:txBody>
            </p:sp>
          </p:grpSp>
        </p:grpSp>
      </p:grpSp>
      <p:sp>
        <p:nvSpPr>
          <p:cNvPr id="13" name="Text Placeholder 12">
            <a:extLst>
              <a:ext uri="{FF2B5EF4-FFF2-40B4-BE49-F238E27FC236}">
                <a16:creationId xmlns:a16="http://schemas.microsoft.com/office/drawing/2014/main" id="{3F5DBF9D-19BF-4838-ACC4-D041EC29D3B9}"/>
              </a:ext>
            </a:extLst>
          </p:cNvPr>
          <p:cNvSpPr>
            <a:spLocks noGrp="1"/>
          </p:cNvSpPr>
          <p:nvPr>
            <p:ph type="body" sz="quarter" idx="11" hasCustomPrompt="1"/>
          </p:nvPr>
        </p:nvSpPr>
        <p:spPr>
          <a:xfrm>
            <a:off x="3343555" y="419100"/>
            <a:ext cx="2914650" cy="798513"/>
          </a:xfrm>
        </p:spPr>
        <p:txBody>
          <a:bodyPr anchor="ctr">
            <a:normAutofit/>
          </a:bodyPr>
          <a:lstStyle>
            <a:lvl1pPr marL="0" indent="0">
              <a:buNone/>
              <a:defRPr sz="2400"/>
            </a:lvl1pPr>
          </a:lstStyle>
          <a:p>
            <a:pPr lvl="0"/>
            <a:r>
              <a:rPr lang="en-US" dirty="0"/>
              <a:t>Steps Go Here:</a:t>
            </a:r>
          </a:p>
        </p:txBody>
      </p:sp>
      <p:sp>
        <p:nvSpPr>
          <p:cNvPr id="27" name="Text Placeholder 10">
            <a:extLst>
              <a:ext uri="{FF2B5EF4-FFF2-40B4-BE49-F238E27FC236}">
                <a16:creationId xmlns:a16="http://schemas.microsoft.com/office/drawing/2014/main" id="{34A318E2-038D-4EC3-9C69-CDCB53824BC2}"/>
              </a:ext>
            </a:extLst>
          </p:cNvPr>
          <p:cNvSpPr>
            <a:spLocks noGrp="1"/>
          </p:cNvSpPr>
          <p:nvPr>
            <p:ph type="body" sz="quarter" idx="14"/>
          </p:nvPr>
        </p:nvSpPr>
        <p:spPr>
          <a:xfrm>
            <a:off x="8085220" y="5335777"/>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28" name="Text Placeholder 10">
            <a:extLst>
              <a:ext uri="{FF2B5EF4-FFF2-40B4-BE49-F238E27FC236}">
                <a16:creationId xmlns:a16="http://schemas.microsoft.com/office/drawing/2014/main" id="{800C0921-0E2A-4C67-860D-623087D48E58}"/>
              </a:ext>
            </a:extLst>
          </p:cNvPr>
          <p:cNvSpPr>
            <a:spLocks noGrp="1"/>
          </p:cNvSpPr>
          <p:nvPr>
            <p:ph type="body" sz="quarter" idx="15"/>
          </p:nvPr>
        </p:nvSpPr>
        <p:spPr>
          <a:xfrm>
            <a:off x="6039169" y="3361659"/>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29" name="Text Placeholder 10">
            <a:extLst>
              <a:ext uri="{FF2B5EF4-FFF2-40B4-BE49-F238E27FC236}">
                <a16:creationId xmlns:a16="http://schemas.microsoft.com/office/drawing/2014/main" id="{F08FCE70-FA2D-482A-A164-4D0C4D6A3365}"/>
              </a:ext>
            </a:extLst>
          </p:cNvPr>
          <p:cNvSpPr>
            <a:spLocks noGrp="1"/>
          </p:cNvSpPr>
          <p:nvPr>
            <p:ph type="body" sz="quarter" idx="16"/>
          </p:nvPr>
        </p:nvSpPr>
        <p:spPr>
          <a:xfrm>
            <a:off x="4241293" y="1420093"/>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4016456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Step Al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B2580B-041D-4851-8F8C-68136867413A}"/>
              </a:ext>
            </a:extLst>
          </p:cNvPr>
          <p:cNvSpPr/>
          <p:nvPr userDrawn="1"/>
        </p:nvSpPr>
        <p:spPr>
          <a:xfrm>
            <a:off x="11288256" y="-849"/>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15DAF249-F087-486D-9373-D1D96AC5982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0" y="-849"/>
            <a:ext cx="11375568" cy="6857999"/>
          </a:xfrm>
          <a:prstGeom prst="rect">
            <a:avLst/>
          </a:prstGeom>
        </p:spPr>
      </p:pic>
      <p:sp>
        <p:nvSpPr>
          <p:cNvPr id="7" name="Прямоугольник 28">
            <a:extLst>
              <a:ext uri="{FF2B5EF4-FFF2-40B4-BE49-F238E27FC236}">
                <a16:creationId xmlns:a16="http://schemas.microsoft.com/office/drawing/2014/main" id="{40BE2EAE-DEF8-4547-9314-D5CC0A644219}"/>
              </a:ext>
            </a:extLst>
          </p:cNvPr>
          <p:cNvSpPr/>
          <p:nvPr userDrawn="1"/>
        </p:nvSpPr>
        <p:spPr>
          <a:xfrm rot="5400000">
            <a:off x="2667425" y="-2667425"/>
            <a:ext cx="6857150" cy="12191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ru-RU" sz="1400" dirty="0"/>
          </a:p>
        </p:txBody>
      </p:sp>
      <p:sp>
        <p:nvSpPr>
          <p:cNvPr id="9" name="Title 8">
            <a:extLst>
              <a:ext uri="{FF2B5EF4-FFF2-40B4-BE49-F238E27FC236}">
                <a16:creationId xmlns:a16="http://schemas.microsoft.com/office/drawing/2014/main" id="{9425F7BC-88F1-4DEF-BE4F-66027E77832E}"/>
              </a:ext>
            </a:extLst>
          </p:cNvPr>
          <p:cNvSpPr>
            <a:spLocks noGrp="1"/>
          </p:cNvSpPr>
          <p:nvPr>
            <p:ph type="title" hasCustomPrompt="1"/>
          </p:nvPr>
        </p:nvSpPr>
        <p:spPr>
          <a:xfrm>
            <a:off x="605026" y="400051"/>
            <a:ext cx="5145560" cy="798512"/>
          </a:xfrm>
        </p:spPr>
        <p:txBody>
          <a:bodyPr>
            <a:normAutofit/>
          </a:bodyPr>
          <a:lstStyle>
            <a:lvl1pPr algn="l">
              <a:defRPr sz="4000"/>
            </a:lvl1pPr>
          </a:lstStyle>
          <a:p>
            <a:r>
              <a:rPr lang="en-US" dirty="0"/>
              <a:t>SMALL TITLE</a:t>
            </a:r>
          </a:p>
        </p:txBody>
      </p:sp>
      <p:sp>
        <p:nvSpPr>
          <p:cNvPr id="11" name="Text Placeholder 10">
            <a:extLst>
              <a:ext uri="{FF2B5EF4-FFF2-40B4-BE49-F238E27FC236}">
                <a16:creationId xmlns:a16="http://schemas.microsoft.com/office/drawing/2014/main" id="{6148BE13-086D-417C-8DA0-B1FEC9F7613F}"/>
              </a:ext>
            </a:extLst>
          </p:cNvPr>
          <p:cNvSpPr>
            <a:spLocks noGrp="1"/>
          </p:cNvSpPr>
          <p:nvPr>
            <p:ph type="body" sz="quarter" idx="10"/>
          </p:nvPr>
        </p:nvSpPr>
        <p:spPr>
          <a:xfrm>
            <a:off x="605026" y="1217613"/>
            <a:ext cx="4135910" cy="971550"/>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8" name="Параллелограмм 3">
            <a:extLst>
              <a:ext uri="{FF2B5EF4-FFF2-40B4-BE49-F238E27FC236}">
                <a16:creationId xmlns:a16="http://schemas.microsoft.com/office/drawing/2014/main" id="{3B7727C9-7BD4-44DE-AB4D-DA388EC1790D}"/>
              </a:ext>
            </a:extLst>
          </p:cNvPr>
          <p:cNvSpPr/>
          <p:nvPr userDrawn="1"/>
        </p:nvSpPr>
        <p:spPr>
          <a:xfrm>
            <a:off x="-28643" y="0"/>
            <a:ext cx="9915593" cy="6858000"/>
          </a:xfrm>
          <a:prstGeom prst="parallelogram">
            <a:avLst>
              <a:gd name="adj" fmla="val 92267"/>
            </a:avLst>
          </a:prstGeom>
          <a:gradFill>
            <a:gsLst>
              <a:gs pos="100000">
                <a:srgbClr val="DE6346">
                  <a:alpha val="70000"/>
                </a:srgbClr>
              </a:gs>
              <a:gs pos="0">
                <a:srgbClr val="9F361D">
                  <a:alpha val="70000"/>
                </a:srgbClr>
              </a:gs>
              <a:gs pos="73000">
                <a:srgbClr val="D2472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23" name="Group 22">
            <a:extLst>
              <a:ext uri="{FF2B5EF4-FFF2-40B4-BE49-F238E27FC236}">
                <a16:creationId xmlns:a16="http://schemas.microsoft.com/office/drawing/2014/main" id="{01F9F0D4-886A-43C9-8B98-D75F3D123AD9}"/>
              </a:ext>
            </a:extLst>
          </p:cNvPr>
          <p:cNvGrpSpPr/>
          <p:nvPr userDrawn="1"/>
        </p:nvGrpSpPr>
        <p:grpSpPr>
          <a:xfrm>
            <a:off x="853063" y="1343920"/>
            <a:ext cx="4316824" cy="4477633"/>
            <a:chOff x="861186" y="1343920"/>
            <a:chExt cx="4316824" cy="4477633"/>
          </a:xfrm>
        </p:grpSpPr>
        <p:grpSp>
          <p:nvGrpSpPr>
            <p:cNvPr id="14" name="Group 13">
              <a:extLst>
                <a:ext uri="{FF2B5EF4-FFF2-40B4-BE49-F238E27FC236}">
                  <a16:creationId xmlns:a16="http://schemas.microsoft.com/office/drawing/2014/main" id="{994A4E7F-BFC7-482F-A3ED-1094D73BE5C1}"/>
                </a:ext>
              </a:extLst>
            </p:cNvPr>
            <p:cNvGrpSpPr/>
            <p:nvPr userDrawn="1"/>
          </p:nvGrpSpPr>
          <p:grpSpPr>
            <a:xfrm>
              <a:off x="4619831" y="1343920"/>
              <a:ext cx="558179" cy="468000"/>
              <a:chOff x="4388904" y="1577920"/>
              <a:chExt cx="558179" cy="468000"/>
            </a:xfrm>
          </p:grpSpPr>
          <p:sp>
            <p:nvSpPr>
              <p:cNvPr id="15" name="Овал 25">
                <a:extLst>
                  <a:ext uri="{FF2B5EF4-FFF2-40B4-BE49-F238E27FC236}">
                    <a16:creationId xmlns:a16="http://schemas.microsoft.com/office/drawing/2014/main" id="{76698BCA-19CB-41AE-BE78-374F5BA2E571}"/>
                  </a:ext>
                </a:extLst>
              </p:cNvPr>
              <p:cNvSpPr>
                <a:spLocks noChangeAspect="1"/>
              </p:cNvSpPr>
              <p:nvPr/>
            </p:nvSpPr>
            <p:spPr>
              <a:xfrm>
                <a:off x="4430571" y="1577920"/>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6" name="TextBox 15" descr="Number 1">
                <a:extLst>
                  <a:ext uri="{FF2B5EF4-FFF2-40B4-BE49-F238E27FC236}">
                    <a16:creationId xmlns:a16="http://schemas.microsoft.com/office/drawing/2014/main" id="{506F61CE-8084-4FB8-8576-90DE19C61BBC}"/>
                  </a:ext>
                </a:extLst>
              </p:cNvPr>
              <p:cNvSpPr txBox="1"/>
              <p:nvPr/>
            </p:nvSpPr>
            <p:spPr bwMode="blackWhite">
              <a:xfrm>
                <a:off x="4388904" y="1616760"/>
                <a:ext cx="558179" cy="369332"/>
              </a:xfrm>
              <a:prstGeom prst="rect">
                <a:avLst/>
              </a:prstGeom>
              <a:noFill/>
              <a:effectLst>
                <a:glow rad="139700">
                  <a:schemeClr val="accent2">
                    <a:satMod val="175000"/>
                    <a:alpha val="40000"/>
                  </a:schemeClr>
                </a:glow>
              </a:effectLst>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1</a:t>
                </a:r>
              </a:p>
            </p:txBody>
          </p:sp>
        </p:grpSp>
        <p:grpSp>
          <p:nvGrpSpPr>
            <p:cNvPr id="17" name="Group 16">
              <a:extLst>
                <a:ext uri="{FF2B5EF4-FFF2-40B4-BE49-F238E27FC236}">
                  <a16:creationId xmlns:a16="http://schemas.microsoft.com/office/drawing/2014/main" id="{E48597ED-A5D8-4E38-81E8-8DC0AD6A3937}"/>
                </a:ext>
              </a:extLst>
            </p:cNvPr>
            <p:cNvGrpSpPr/>
            <p:nvPr userDrawn="1"/>
          </p:nvGrpSpPr>
          <p:grpSpPr>
            <a:xfrm>
              <a:off x="861186" y="5353553"/>
              <a:ext cx="558179" cy="468000"/>
              <a:chOff x="799474" y="5451491"/>
              <a:chExt cx="558179" cy="468000"/>
            </a:xfrm>
          </p:grpSpPr>
          <p:sp>
            <p:nvSpPr>
              <p:cNvPr id="18" name="Овал 25">
                <a:extLst>
                  <a:ext uri="{FF2B5EF4-FFF2-40B4-BE49-F238E27FC236}">
                    <a16:creationId xmlns:a16="http://schemas.microsoft.com/office/drawing/2014/main" id="{5016EDD9-EDAC-4A14-9CBF-5959078A0744}"/>
                  </a:ext>
                </a:extLst>
              </p:cNvPr>
              <p:cNvSpPr>
                <a:spLocks noChangeAspect="1"/>
              </p:cNvSpPr>
              <p:nvPr/>
            </p:nvSpPr>
            <p:spPr>
              <a:xfrm>
                <a:off x="844564" y="5451491"/>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9" name="TextBox 18" descr="Number 3">
                <a:extLst>
                  <a:ext uri="{FF2B5EF4-FFF2-40B4-BE49-F238E27FC236}">
                    <a16:creationId xmlns:a16="http://schemas.microsoft.com/office/drawing/2014/main" id="{A537EC38-EF5B-4E6E-98E2-F890B5E42938}"/>
                  </a:ext>
                </a:extLst>
              </p:cNvPr>
              <p:cNvSpPr txBox="1"/>
              <p:nvPr/>
            </p:nvSpPr>
            <p:spPr bwMode="blackWhite">
              <a:xfrm>
                <a:off x="799474" y="5489939"/>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3</a:t>
                </a:r>
              </a:p>
            </p:txBody>
          </p:sp>
        </p:grpSp>
        <p:grpSp>
          <p:nvGrpSpPr>
            <p:cNvPr id="20" name="Group 19">
              <a:extLst>
                <a:ext uri="{FF2B5EF4-FFF2-40B4-BE49-F238E27FC236}">
                  <a16:creationId xmlns:a16="http://schemas.microsoft.com/office/drawing/2014/main" id="{261EFACB-8BDE-4751-BADB-F72B5A5F6679}"/>
                </a:ext>
              </a:extLst>
            </p:cNvPr>
            <p:cNvGrpSpPr/>
            <p:nvPr userDrawn="1"/>
          </p:nvGrpSpPr>
          <p:grpSpPr>
            <a:xfrm>
              <a:off x="2800323" y="3270611"/>
              <a:ext cx="558179" cy="468000"/>
              <a:chOff x="2686835" y="3386632"/>
              <a:chExt cx="558179" cy="468000"/>
            </a:xfrm>
          </p:grpSpPr>
          <p:sp>
            <p:nvSpPr>
              <p:cNvPr id="21" name="Овал 25">
                <a:extLst>
                  <a:ext uri="{FF2B5EF4-FFF2-40B4-BE49-F238E27FC236}">
                    <a16:creationId xmlns:a16="http://schemas.microsoft.com/office/drawing/2014/main" id="{C123EE02-6890-4623-975A-A512E7D3B95A}"/>
                  </a:ext>
                </a:extLst>
              </p:cNvPr>
              <p:cNvSpPr>
                <a:spLocks noChangeAspect="1"/>
              </p:cNvSpPr>
              <p:nvPr/>
            </p:nvSpPr>
            <p:spPr>
              <a:xfrm>
                <a:off x="2731925" y="3386632"/>
                <a:ext cx="468000" cy="468000"/>
              </a:xfrm>
              <a:prstGeom prst="ellipse">
                <a:avLst/>
              </a:prstGeom>
              <a:solidFill>
                <a:srgbClr val="9F361D"/>
              </a:solidFill>
              <a:ln>
                <a:noFill/>
              </a:ln>
              <a:effectLst>
                <a:glow rad="101600">
                  <a:srgbClr val="9F361D">
                    <a:alpha val="40000"/>
                  </a:srgb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2" name="TextBox 21" descr="Number 2">
                <a:extLst>
                  <a:ext uri="{FF2B5EF4-FFF2-40B4-BE49-F238E27FC236}">
                    <a16:creationId xmlns:a16="http://schemas.microsoft.com/office/drawing/2014/main" id="{5850A4F0-C7C0-4DA2-A958-6C4289944D4A}"/>
                  </a:ext>
                </a:extLst>
              </p:cNvPr>
              <p:cNvSpPr txBox="1"/>
              <p:nvPr/>
            </p:nvSpPr>
            <p:spPr bwMode="blackWhite">
              <a:xfrm>
                <a:off x="2686835" y="3418440"/>
                <a:ext cx="558179" cy="369332"/>
              </a:xfrm>
              <a:prstGeom prst="rect">
                <a:avLst/>
              </a:prstGeom>
              <a:noFill/>
            </p:spPr>
            <p:txBody>
              <a:bodyPr wrap="square" rtlCol="0">
                <a:spAutoFit/>
              </a:bodyPr>
              <a:lstStyle/>
              <a:p>
                <a:pPr algn="ctr"/>
                <a:r>
                  <a:rPr lang="en-US" b="1" dirty="0">
                    <a:solidFill>
                      <a:schemeClr val="bg1"/>
                    </a:solidFill>
                    <a:latin typeface="Century Gothic" panose="020B0502020202020204" pitchFamily="34" charset="0"/>
                    <a:cs typeface="Segoe UI Semibold" panose="020B0702040204020203" pitchFamily="34" charset="0"/>
                  </a:rPr>
                  <a:t>2</a:t>
                </a:r>
              </a:p>
            </p:txBody>
          </p:sp>
        </p:grpSp>
      </p:grpSp>
      <p:sp>
        <p:nvSpPr>
          <p:cNvPr id="13" name="Text Placeholder 12">
            <a:extLst>
              <a:ext uri="{FF2B5EF4-FFF2-40B4-BE49-F238E27FC236}">
                <a16:creationId xmlns:a16="http://schemas.microsoft.com/office/drawing/2014/main" id="{3F5DBF9D-19BF-4838-ACC4-D041EC29D3B9}"/>
              </a:ext>
            </a:extLst>
          </p:cNvPr>
          <p:cNvSpPr>
            <a:spLocks noGrp="1"/>
          </p:cNvSpPr>
          <p:nvPr userDrawn="1">
            <p:ph type="body" sz="quarter" idx="11" hasCustomPrompt="1"/>
          </p:nvPr>
        </p:nvSpPr>
        <p:spPr>
          <a:xfrm>
            <a:off x="5923191" y="419100"/>
            <a:ext cx="2914650" cy="798513"/>
          </a:xfrm>
        </p:spPr>
        <p:txBody>
          <a:bodyPr anchor="ctr">
            <a:normAutofit/>
          </a:bodyPr>
          <a:lstStyle>
            <a:lvl1pPr marL="0" indent="0">
              <a:buNone/>
              <a:defRPr sz="2400"/>
            </a:lvl1pPr>
          </a:lstStyle>
          <a:p>
            <a:pPr lvl="0"/>
            <a:r>
              <a:rPr lang="en-US" dirty="0"/>
              <a:t>Steps Go Here:</a:t>
            </a:r>
          </a:p>
        </p:txBody>
      </p:sp>
      <p:sp>
        <p:nvSpPr>
          <p:cNvPr id="27" name="Text Placeholder 10">
            <a:extLst>
              <a:ext uri="{FF2B5EF4-FFF2-40B4-BE49-F238E27FC236}">
                <a16:creationId xmlns:a16="http://schemas.microsoft.com/office/drawing/2014/main" id="{34A318E2-038D-4EC3-9C69-CDCB53824BC2}"/>
              </a:ext>
            </a:extLst>
          </p:cNvPr>
          <p:cNvSpPr>
            <a:spLocks noGrp="1"/>
          </p:cNvSpPr>
          <p:nvPr userDrawn="1">
            <p:ph type="body" sz="quarter" idx="14"/>
          </p:nvPr>
        </p:nvSpPr>
        <p:spPr>
          <a:xfrm>
            <a:off x="1356431" y="5335777"/>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28" name="Text Placeholder 10">
            <a:extLst>
              <a:ext uri="{FF2B5EF4-FFF2-40B4-BE49-F238E27FC236}">
                <a16:creationId xmlns:a16="http://schemas.microsoft.com/office/drawing/2014/main" id="{800C0921-0E2A-4C67-860D-623087D48E58}"/>
              </a:ext>
            </a:extLst>
          </p:cNvPr>
          <p:cNvSpPr>
            <a:spLocks noGrp="1"/>
          </p:cNvSpPr>
          <p:nvPr userDrawn="1">
            <p:ph type="body" sz="quarter" idx="15"/>
          </p:nvPr>
        </p:nvSpPr>
        <p:spPr>
          <a:xfrm>
            <a:off x="3317799" y="3361659"/>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
        <p:nvSpPr>
          <p:cNvPr id="29" name="Text Placeholder 10">
            <a:extLst>
              <a:ext uri="{FF2B5EF4-FFF2-40B4-BE49-F238E27FC236}">
                <a16:creationId xmlns:a16="http://schemas.microsoft.com/office/drawing/2014/main" id="{F08FCE70-FA2D-482A-A164-4D0C4D6A3365}"/>
              </a:ext>
            </a:extLst>
          </p:cNvPr>
          <p:cNvSpPr>
            <a:spLocks noGrp="1"/>
          </p:cNvSpPr>
          <p:nvPr userDrawn="1">
            <p:ph type="body" sz="quarter" idx="16"/>
          </p:nvPr>
        </p:nvSpPr>
        <p:spPr>
          <a:xfrm>
            <a:off x="5175878" y="1420093"/>
            <a:ext cx="2871537" cy="1337739"/>
          </a:xfrm>
        </p:spPr>
        <p:txBody>
          <a:bodyPr>
            <a:normAutofit/>
          </a:bodyPr>
          <a:lstStyle>
            <a:lvl1pPr marL="0" indent="0">
              <a:lnSpc>
                <a:spcPct val="100000"/>
              </a:lnSpc>
              <a:spcAft>
                <a:spcPts val="2000"/>
              </a:spcAft>
              <a:buNone/>
              <a:defRPr lang="en-US" sz="1400" kern="1200" dirty="0">
                <a:solidFill>
                  <a:schemeClr val="bg1"/>
                </a:solidFill>
                <a:latin typeface="Century Gothic" panose="020B0502020202020204" pitchFamily="34"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788997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D6D913A-C186-4F8A-82A2-48D38C0610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6335074" y="980189"/>
            <a:ext cx="6857999" cy="4897623"/>
          </a:xfrm>
          <a:prstGeom prst="rect">
            <a:avLst/>
          </a:prstGeom>
        </p:spPr>
      </p:pic>
      <p:sp>
        <p:nvSpPr>
          <p:cNvPr id="15" name="Rectangle 14">
            <a:extLst>
              <a:ext uri="{FF2B5EF4-FFF2-40B4-BE49-F238E27FC236}">
                <a16:creationId xmlns:a16="http://schemas.microsoft.com/office/drawing/2014/main" id="{EA497B4B-92CE-4375-9EFC-1FCED23B3755}"/>
              </a:ext>
              <a:ext uri="{C183D7F6-B498-43B3-948B-1728B52AA6E4}">
                <adec:decorative xmlns:adec="http://schemas.microsoft.com/office/drawing/2017/decorative" val="1"/>
              </a:ext>
            </a:extLst>
          </p:cNvPr>
          <p:cNvSpPr/>
          <p:nvPr userDrawn="1"/>
        </p:nvSpPr>
        <p:spPr>
          <a:xfrm>
            <a:off x="7308043" y="-7144"/>
            <a:ext cx="4883957" cy="6857998"/>
          </a:xfrm>
          <a:prstGeom prst="rect">
            <a:avLst/>
          </a:prstGeom>
          <a:solidFill>
            <a:srgbClr val="0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 dirty="0"/>
          </a:p>
        </p:txBody>
      </p:sp>
      <p:grpSp>
        <p:nvGrpSpPr>
          <p:cNvPr id="8" name="Group 7">
            <a:extLst>
              <a:ext uri="{FF2B5EF4-FFF2-40B4-BE49-F238E27FC236}">
                <a16:creationId xmlns:a16="http://schemas.microsoft.com/office/drawing/2014/main" id="{29F6BF0A-340E-4923-AF94-305730065DA2}"/>
              </a:ext>
              <a:ext uri="{C183D7F6-B498-43B3-948B-1728B52AA6E4}">
                <adec:decorative xmlns:adec="http://schemas.microsoft.com/office/drawing/2017/decorative" val="1"/>
              </a:ext>
            </a:extLst>
          </p:cNvPr>
          <p:cNvGrpSpPr/>
          <p:nvPr userDrawn="1"/>
        </p:nvGrpSpPr>
        <p:grpSpPr>
          <a:xfrm rot="16200000" flipH="1">
            <a:off x="-2712790" y="2451892"/>
            <a:ext cx="6216650" cy="1935163"/>
            <a:chOff x="2982913" y="-574675"/>
            <a:chExt cx="6216650" cy="1935163"/>
          </a:xfrm>
        </p:grpSpPr>
        <p:sp>
          <p:nvSpPr>
            <p:cNvPr id="9" name="Полилиния: фигура 12">
              <a:extLst>
                <a:ext uri="{FF2B5EF4-FFF2-40B4-BE49-F238E27FC236}">
                  <a16:creationId xmlns:a16="http://schemas.microsoft.com/office/drawing/2014/main" id="{EDBA056C-5C3C-483A-ADBB-6ECE967BF9F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0" name="Полилиния: фигура 17">
              <a:extLst>
                <a:ext uri="{FF2B5EF4-FFF2-40B4-BE49-F238E27FC236}">
                  <a16:creationId xmlns:a16="http://schemas.microsoft.com/office/drawing/2014/main" id="{C8A6DF64-EFDA-4FDC-95F2-CA9E904935A9}"/>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1" name="Полилиния: фигура 15">
              <a:extLst>
                <a:ext uri="{FF2B5EF4-FFF2-40B4-BE49-F238E27FC236}">
                  <a16:creationId xmlns:a16="http://schemas.microsoft.com/office/drawing/2014/main" id="{05041C2C-ACC8-4BF3-B916-0896FA1039F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2" name="Полилиния: фигура 10">
              <a:extLst>
                <a:ext uri="{FF2B5EF4-FFF2-40B4-BE49-F238E27FC236}">
                  <a16:creationId xmlns:a16="http://schemas.microsoft.com/office/drawing/2014/main" id="{DC952B2D-D957-40DF-9D4E-84F7C814091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3" name="Полилиния: фигура 13">
              <a:extLst>
                <a:ext uri="{FF2B5EF4-FFF2-40B4-BE49-F238E27FC236}">
                  <a16:creationId xmlns:a16="http://schemas.microsoft.com/office/drawing/2014/main" id="{42223152-ED82-47B8-AA28-8E45BF4F6FD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grpSp>
      <p:sp>
        <p:nvSpPr>
          <p:cNvPr id="2" name="Title 1">
            <a:extLst>
              <a:ext uri="{FF2B5EF4-FFF2-40B4-BE49-F238E27FC236}">
                <a16:creationId xmlns:a16="http://schemas.microsoft.com/office/drawing/2014/main" id="{CC046739-1F33-449F-A734-551C23673626}"/>
              </a:ext>
            </a:extLst>
          </p:cNvPr>
          <p:cNvSpPr>
            <a:spLocks noGrp="1"/>
          </p:cNvSpPr>
          <p:nvPr>
            <p:ph type="title" hasCustomPrompt="1"/>
          </p:nvPr>
        </p:nvSpPr>
        <p:spPr>
          <a:xfrm rot="16200000">
            <a:off x="-2034651" y="2598008"/>
            <a:ext cx="5955956" cy="1600200"/>
          </a:xfrm>
          <a:prstGeom prst="rect">
            <a:avLst/>
          </a:prstGeom>
        </p:spPr>
        <p:txBody>
          <a:bodyPr anchor="b">
            <a:norm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55F87EE7-5848-4A7E-8CDC-C84A4100EAD2}"/>
              </a:ext>
            </a:extLst>
          </p:cNvPr>
          <p:cNvSpPr>
            <a:spLocks noGrp="1"/>
          </p:cNvSpPr>
          <p:nvPr>
            <p:ph idx="1"/>
          </p:nvPr>
        </p:nvSpPr>
        <p:spPr>
          <a:xfrm>
            <a:off x="1797858" y="420130"/>
            <a:ext cx="5438826" cy="5955956"/>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7">
            <a:extLst>
              <a:ext uri="{FF2B5EF4-FFF2-40B4-BE49-F238E27FC236}">
                <a16:creationId xmlns:a16="http://schemas.microsoft.com/office/drawing/2014/main" id="{7C2A2BF6-6B6F-4FDE-9C94-76A56291F77A}"/>
              </a:ext>
            </a:extLst>
          </p:cNvPr>
          <p:cNvSpPr>
            <a:spLocks noGrp="1"/>
          </p:cNvSpPr>
          <p:nvPr>
            <p:ph type="body" sz="quarter" idx="10"/>
          </p:nvPr>
        </p:nvSpPr>
        <p:spPr>
          <a:xfrm>
            <a:off x="7940842" y="1089395"/>
            <a:ext cx="3657600" cy="5286692"/>
          </a:xfrm>
        </p:spPr>
        <p:txBody>
          <a:bodyPr/>
          <a:lstStyle>
            <a:lvl1pPr marL="0" indent="0">
              <a:buFont typeface="Century Gothic" panose="020B0502020202020204" pitchFamily="34" charset="0"/>
              <a:buChar char=" "/>
              <a:defRPr sz="1400"/>
            </a:lvl1pPr>
            <a:lvl2pPr marL="223838" indent="-163513">
              <a:buClr>
                <a:schemeClr val="bg1"/>
              </a:buClr>
              <a:buFont typeface="Century Gothic" panose="020B0502020202020204" pitchFamily="34" charset="0"/>
              <a:buChar char="&gt;"/>
              <a:defRPr sz="1400"/>
            </a:lvl2pPr>
            <a:lvl3pPr marL="0" indent="0">
              <a:spcBef>
                <a:spcPts val="2400"/>
              </a:spcBef>
              <a:buFont typeface="Century Gothic" panose="020B0502020202020204" pitchFamily="34" charset="0"/>
              <a:buChar char=" "/>
              <a:defRPr sz="1400"/>
            </a:lvl3pPr>
          </a:lstStyle>
          <a:p>
            <a:pPr lvl="0"/>
            <a:r>
              <a:rPr lang="en-US"/>
              <a:t>Click to edit Master text styles</a:t>
            </a:r>
          </a:p>
          <a:p>
            <a:pPr lvl="1"/>
            <a:r>
              <a:rPr lang="en-US"/>
              <a:t>Second level</a:t>
            </a:r>
          </a:p>
          <a:p>
            <a:pPr lvl="2"/>
            <a:r>
              <a:rPr lang="en-US"/>
              <a:t>Third level</a:t>
            </a:r>
          </a:p>
        </p:txBody>
      </p:sp>
      <p:cxnSp>
        <p:nvCxnSpPr>
          <p:cNvPr id="19" name="Прямая соединительная линия 24">
            <a:extLst>
              <a:ext uri="{FF2B5EF4-FFF2-40B4-BE49-F238E27FC236}">
                <a16:creationId xmlns:a16="http://schemas.microsoft.com/office/drawing/2014/main" id="{B3938D53-967E-448F-8242-8981B708525E}"/>
              </a:ext>
            </a:extLst>
          </p:cNvPr>
          <p:cNvCxnSpPr>
            <a:cxnSpLocks/>
          </p:cNvCxnSpPr>
          <p:nvPr userDrawn="1"/>
        </p:nvCxnSpPr>
        <p:spPr>
          <a:xfrm flipH="1">
            <a:off x="7301596" y="-423"/>
            <a:ext cx="13668" cy="6858423"/>
          </a:xfrm>
          <a:prstGeom prst="line">
            <a:avLst/>
          </a:prstGeom>
          <a:ln w="28575">
            <a:solidFill>
              <a:srgbClr val="9F361D"/>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398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00AE21-3EF4-4016-A377-C1F84210F8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6733" cy="6842789"/>
          </a:xfrm>
          <a:prstGeom prst="rect">
            <a:avLst/>
          </a:prstGeom>
        </p:spPr>
      </p:pic>
      <p:sp>
        <p:nvSpPr>
          <p:cNvPr id="9" name="Rectangle 8">
            <a:extLst>
              <a:ext uri="{FF2B5EF4-FFF2-40B4-BE49-F238E27FC236}">
                <a16:creationId xmlns:a16="http://schemas.microsoft.com/office/drawing/2014/main" id="{42C0D740-CFC6-474B-AA47-789146626F71}"/>
              </a:ext>
              <a:ext uri="{C183D7F6-B498-43B3-948B-1728B52AA6E4}">
                <adec:decorative xmlns:adec="http://schemas.microsoft.com/office/drawing/2017/decorative" val="1"/>
              </a:ext>
            </a:extLst>
          </p:cNvPr>
          <p:cNvSpPr/>
          <p:nvPr userDrawn="1"/>
        </p:nvSpPr>
        <p:spPr>
          <a:xfrm>
            <a:off x="0" y="0"/>
            <a:ext cx="12206733" cy="6858000"/>
          </a:xfrm>
          <a:prstGeom prst="rect">
            <a:avLst/>
          </a:prstGeom>
          <a:solidFill>
            <a:srgbClr val="00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 dirty="0"/>
          </a:p>
        </p:txBody>
      </p:sp>
      <p:grpSp>
        <p:nvGrpSpPr>
          <p:cNvPr id="10" name="Group 9">
            <a:extLst>
              <a:ext uri="{FF2B5EF4-FFF2-40B4-BE49-F238E27FC236}">
                <a16:creationId xmlns:a16="http://schemas.microsoft.com/office/drawing/2014/main" id="{7105DCB4-B5F3-4093-A18D-14AC000228F0}"/>
              </a:ext>
              <a:ext uri="{C183D7F6-B498-43B3-948B-1728B52AA6E4}">
                <adec:decorative xmlns:adec="http://schemas.microsoft.com/office/drawing/2017/decorative" val="1"/>
              </a:ext>
            </a:extLst>
          </p:cNvPr>
          <p:cNvGrpSpPr/>
          <p:nvPr userDrawn="1"/>
        </p:nvGrpSpPr>
        <p:grpSpPr>
          <a:xfrm>
            <a:off x="6664025" y="1843967"/>
            <a:ext cx="211015" cy="5006440"/>
            <a:chOff x="6664025" y="1843967"/>
            <a:chExt cx="211015" cy="5006440"/>
          </a:xfrm>
        </p:grpSpPr>
        <p:cxnSp>
          <p:nvCxnSpPr>
            <p:cNvPr id="11" name="Прямая соединительная линия 24">
              <a:extLst>
                <a:ext uri="{FF2B5EF4-FFF2-40B4-BE49-F238E27FC236}">
                  <a16:creationId xmlns:a16="http://schemas.microsoft.com/office/drawing/2014/main" id="{9D622328-32D2-48BE-BE48-E20E4D2770BD}"/>
                </a:ext>
              </a:extLst>
            </p:cNvPr>
            <p:cNvCxnSpPr>
              <a:cxnSpLocks/>
            </p:cNvCxnSpPr>
            <p:nvPr/>
          </p:nvCxnSpPr>
          <p:spPr>
            <a:xfrm>
              <a:off x="6768172" y="2026407"/>
              <a:ext cx="777" cy="4824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Овал 25">
              <a:extLst>
                <a:ext uri="{FF2B5EF4-FFF2-40B4-BE49-F238E27FC236}">
                  <a16:creationId xmlns:a16="http://schemas.microsoft.com/office/drawing/2014/main" id="{018BA51A-7B76-4EEB-A0C9-847FAD3535A4}"/>
                </a:ext>
              </a:extLst>
            </p:cNvPr>
            <p:cNvSpPr/>
            <p:nvPr/>
          </p:nvSpPr>
          <p:spPr>
            <a:xfrm>
              <a:off x="6664025" y="1843967"/>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4" name="Text Placeholder 3">
            <a:extLst>
              <a:ext uri="{FF2B5EF4-FFF2-40B4-BE49-F238E27FC236}">
                <a16:creationId xmlns:a16="http://schemas.microsoft.com/office/drawing/2014/main" id="{E0F076A3-68F3-44B3-A396-9AD3AB00F247}"/>
              </a:ext>
            </a:extLst>
          </p:cNvPr>
          <p:cNvSpPr>
            <a:spLocks noGrp="1"/>
          </p:cNvSpPr>
          <p:nvPr>
            <p:ph type="body" sz="half" idx="2"/>
          </p:nvPr>
        </p:nvSpPr>
        <p:spPr>
          <a:xfrm>
            <a:off x="7412274" y="2026406"/>
            <a:ext cx="4136491" cy="43934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3" name="Group 12">
            <a:extLst>
              <a:ext uri="{FF2B5EF4-FFF2-40B4-BE49-F238E27FC236}">
                <a16:creationId xmlns:a16="http://schemas.microsoft.com/office/drawing/2014/main" id="{1E079420-586F-4241-8C4B-7F975FA292CD}"/>
              </a:ext>
              <a:ext uri="{C183D7F6-B498-43B3-948B-1728B52AA6E4}">
                <adec:decorative xmlns:adec="http://schemas.microsoft.com/office/drawing/2017/decorative" val="1"/>
              </a:ext>
            </a:extLst>
          </p:cNvPr>
          <p:cNvGrpSpPr/>
          <p:nvPr userDrawn="1"/>
        </p:nvGrpSpPr>
        <p:grpSpPr>
          <a:xfrm rot="16200000" flipH="1">
            <a:off x="-2723676"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7D4FA2E5-B76B-46E4-A9F9-D3A4F16AE98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5" name="Полилиния: фигура 17">
              <a:extLst>
                <a:ext uri="{FF2B5EF4-FFF2-40B4-BE49-F238E27FC236}">
                  <a16:creationId xmlns:a16="http://schemas.microsoft.com/office/drawing/2014/main" id="{AF8A5FC5-DA44-4DC9-BE1D-E197C2FEE718}"/>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6" name="Полилиния: фигура 15">
              <a:extLst>
                <a:ext uri="{FF2B5EF4-FFF2-40B4-BE49-F238E27FC236}">
                  <a16:creationId xmlns:a16="http://schemas.microsoft.com/office/drawing/2014/main" id="{417543D0-FB8E-45DF-A0E5-77677BB5D2C4}"/>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7" name="Полилиния: фигура 10">
              <a:extLst>
                <a:ext uri="{FF2B5EF4-FFF2-40B4-BE49-F238E27FC236}">
                  <a16:creationId xmlns:a16="http://schemas.microsoft.com/office/drawing/2014/main" id="{90773D28-8713-4BC5-8C28-12EFA9D642E4}"/>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sp>
          <p:nvSpPr>
            <p:cNvPr id="18" name="Полилиния: фигура 13">
              <a:extLst>
                <a:ext uri="{FF2B5EF4-FFF2-40B4-BE49-F238E27FC236}">
                  <a16:creationId xmlns:a16="http://schemas.microsoft.com/office/drawing/2014/main" id="{E5988930-A431-49B8-98E5-D19F5AD532D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sz="100"/>
            </a:p>
          </p:txBody>
        </p:sp>
      </p:grpSp>
      <p:sp>
        <p:nvSpPr>
          <p:cNvPr id="2" name="Title 1">
            <a:extLst>
              <a:ext uri="{FF2B5EF4-FFF2-40B4-BE49-F238E27FC236}">
                <a16:creationId xmlns:a16="http://schemas.microsoft.com/office/drawing/2014/main" id="{C5BF968F-DC3B-47B0-A915-BC962A8121FA}"/>
              </a:ext>
            </a:extLst>
          </p:cNvPr>
          <p:cNvSpPr>
            <a:spLocks noGrp="1"/>
          </p:cNvSpPr>
          <p:nvPr>
            <p:ph type="title" hasCustomPrompt="1"/>
          </p:nvPr>
        </p:nvSpPr>
        <p:spPr>
          <a:xfrm>
            <a:off x="190500" y="247650"/>
            <a:ext cx="117919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lang="en-US" sz="3600" dirty="0">
                <a:latin typeface="Century Gothic" panose="020B0502020202020204" pitchFamily="34" charset="0"/>
                <a:ea typeface="+mn-ea"/>
                <a:cs typeface="+mn-cs"/>
              </a:defRPr>
            </a:lvl1pPr>
          </a:lstStyle>
          <a:p>
            <a:pPr marL="0" lvl="0" algn="ctr"/>
            <a:r>
              <a:rPr lang="en-US" dirty="0"/>
              <a:t>CLICK TO EDIT MASTER TITLE STYLE</a:t>
            </a:r>
          </a:p>
        </p:txBody>
      </p:sp>
      <p:sp>
        <p:nvSpPr>
          <p:cNvPr id="3" name="Picture Placeholder 2">
            <a:extLst>
              <a:ext uri="{FF2B5EF4-FFF2-40B4-BE49-F238E27FC236}">
                <a16:creationId xmlns:a16="http://schemas.microsoft.com/office/drawing/2014/main" id="{2073B4B5-F598-4588-AB55-17DD140BEE94}"/>
              </a:ext>
            </a:extLst>
          </p:cNvPr>
          <p:cNvSpPr>
            <a:spLocks noGrp="1"/>
          </p:cNvSpPr>
          <p:nvPr>
            <p:ph type="pic" idx="1"/>
          </p:nvPr>
        </p:nvSpPr>
        <p:spPr>
          <a:xfrm>
            <a:off x="511187" y="2026407"/>
            <a:ext cx="5957300" cy="43934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286460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492B5-4202-4E05-955A-BCC88BCF913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50F2F1-0BC2-4DA5-99FF-AC3AFB8AE8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BB791-2B25-469E-A2FB-030A202080BF}"/>
              </a:ext>
            </a:extLst>
          </p:cNvPr>
          <p:cNvSpPr>
            <a:spLocks noGrp="1"/>
          </p:cNvSpPr>
          <p:nvPr>
            <p:ph type="dt" sz="half" idx="10"/>
          </p:nvPr>
        </p:nvSpPr>
        <p:spPr/>
        <p:txBody>
          <a:bodyPr/>
          <a:lstStyle/>
          <a:p>
            <a:fld id="{09B45779-A330-4329-B18E-C4060289A791}" type="datetimeFigureOut">
              <a:rPr lang="en-US" smtClean="0"/>
              <a:t>12/3/2021</a:t>
            </a:fld>
            <a:endParaRPr lang="en-US"/>
          </a:p>
        </p:txBody>
      </p:sp>
      <p:sp>
        <p:nvSpPr>
          <p:cNvPr id="5" name="Footer Placeholder 4">
            <a:extLst>
              <a:ext uri="{FF2B5EF4-FFF2-40B4-BE49-F238E27FC236}">
                <a16:creationId xmlns:a16="http://schemas.microsoft.com/office/drawing/2014/main" id="{B107A826-7098-45C8-B7AF-F326A685C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BA3E7-DD95-4E3C-8510-00C7127C8A15}"/>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579115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D59EE0-0BA2-496F-B99C-5F84840697A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E6E64-1F1C-4242-8541-3DEA5DB652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F158B-D8F2-44E0-A203-26B9C216464B}"/>
              </a:ext>
            </a:extLst>
          </p:cNvPr>
          <p:cNvSpPr>
            <a:spLocks noGrp="1"/>
          </p:cNvSpPr>
          <p:nvPr>
            <p:ph type="dt" sz="half" idx="10"/>
          </p:nvPr>
        </p:nvSpPr>
        <p:spPr/>
        <p:txBody>
          <a:bodyPr/>
          <a:lstStyle/>
          <a:p>
            <a:fld id="{09B45779-A330-4329-B18E-C4060289A791}" type="datetimeFigureOut">
              <a:rPr lang="en-US" smtClean="0"/>
              <a:t>12/3/2021</a:t>
            </a:fld>
            <a:endParaRPr lang="en-US"/>
          </a:p>
        </p:txBody>
      </p:sp>
      <p:sp>
        <p:nvSpPr>
          <p:cNvPr id="5" name="Footer Placeholder 4">
            <a:extLst>
              <a:ext uri="{FF2B5EF4-FFF2-40B4-BE49-F238E27FC236}">
                <a16:creationId xmlns:a16="http://schemas.microsoft.com/office/drawing/2014/main" id="{5509F92F-25D5-4883-B6E2-764273F62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06F29-CD1B-4F5C-A56D-0E4674657F02}"/>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324582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15F3-6153-4920-9215-37FB6FEE62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7773680-9C95-4B11-A93A-964E768D4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30B09-428D-49DB-A70F-9B5D5B643155}"/>
              </a:ext>
            </a:extLst>
          </p:cNvPr>
          <p:cNvSpPr>
            <a:spLocks noGrp="1"/>
          </p:cNvSpPr>
          <p:nvPr>
            <p:ph type="dt" sz="half" idx="10"/>
          </p:nvPr>
        </p:nvSpPr>
        <p:spPr/>
        <p:txBody>
          <a:bodyPr/>
          <a:lstStyle/>
          <a:p>
            <a:fld id="{09B45779-A330-4329-B18E-C4060289A791}" type="datetimeFigureOut">
              <a:rPr lang="en-US" smtClean="0"/>
              <a:t>12/3/2021</a:t>
            </a:fld>
            <a:endParaRPr lang="en-US"/>
          </a:p>
        </p:txBody>
      </p:sp>
      <p:sp>
        <p:nvSpPr>
          <p:cNvPr id="5" name="Footer Placeholder 4">
            <a:extLst>
              <a:ext uri="{FF2B5EF4-FFF2-40B4-BE49-F238E27FC236}">
                <a16:creationId xmlns:a16="http://schemas.microsoft.com/office/drawing/2014/main" id="{C61014F3-CC9D-4417-A30E-980283F4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A1EAA-1E73-4FD7-A64E-3954838305E9}"/>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172892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C432-3ED5-4249-A6F4-B401195E725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5DB306-4D71-45DD-8F3E-4BA097C0E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E781BC-C016-4DDC-B809-DEFFF125F0C5}"/>
              </a:ext>
            </a:extLst>
          </p:cNvPr>
          <p:cNvSpPr>
            <a:spLocks noGrp="1"/>
          </p:cNvSpPr>
          <p:nvPr>
            <p:ph type="dt" sz="half" idx="10"/>
          </p:nvPr>
        </p:nvSpPr>
        <p:spPr/>
        <p:txBody>
          <a:bodyPr/>
          <a:lstStyle/>
          <a:p>
            <a:fld id="{09B45779-A330-4329-B18E-C4060289A791}" type="datetimeFigureOut">
              <a:rPr lang="en-US" smtClean="0"/>
              <a:t>12/3/2021</a:t>
            </a:fld>
            <a:endParaRPr lang="en-US"/>
          </a:p>
        </p:txBody>
      </p:sp>
      <p:sp>
        <p:nvSpPr>
          <p:cNvPr id="5" name="Footer Placeholder 4">
            <a:extLst>
              <a:ext uri="{FF2B5EF4-FFF2-40B4-BE49-F238E27FC236}">
                <a16:creationId xmlns:a16="http://schemas.microsoft.com/office/drawing/2014/main" id="{AAAEDCB5-3A50-4889-A2E3-EF35E63BC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403CA-B97A-47FF-9E5A-713E611BFA81}"/>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60404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6BCCB-3456-4052-A4E4-EA266DD5835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618EE68-9DBE-4064-9EFE-6831F07C8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C4AA-0528-44A7-A668-82566CA656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95E6DA-294A-4BA2-9D6D-4FB5D9120078}"/>
              </a:ext>
            </a:extLst>
          </p:cNvPr>
          <p:cNvSpPr>
            <a:spLocks noGrp="1"/>
          </p:cNvSpPr>
          <p:nvPr>
            <p:ph type="dt" sz="half" idx="10"/>
          </p:nvPr>
        </p:nvSpPr>
        <p:spPr/>
        <p:txBody>
          <a:bodyPr/>
          <a:lstStyle/>
          <a:p>
            <a:fld id="{09B45779-A330-4329-B18E-C4060289A791}" type="datetimeFigureOut">
              <a:rPr lang="en-US" smtClean="0"/>
              <a:t>12/3/2021</a:t>
            </a:fld>
            <a:endParaRPr lang="en-US"/>
          </a:p>
        </p:txBody>
      </p:sp>
      <p:sp>
        <p:nvSpPr>
          <p:cNvPr id="6" name="Footer Placeholder 5">
            <a:extLst>
              <a:ext uri="{FF2B5EF4-FFF2-40B4-BE49-F238E27FC236}">
                <a16:creationId xmlns:a16="http://schemas.microsoft.com/office/drawing/2014/main" id="{25B14D15-996B-4F82-86E9-1CB9B772B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D4331-BD36-4470-BD66-88E877C0E989}"/>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235084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41A4-ADE5-467D-98FD-BC676FB645F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44C8244-8B7F-44F3-B790-7BF369A5D7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953E4-37A4-4867-87B9-7AFE9A91BE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B24DA5-4DCA-4576-91E1-99C3DB97B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C1378-E382-4AA3-BAB8-83E617AB4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6E27DF-9480-4360-86F9-51F40AC7C758}"/>
              </a:ext>
            </a:extLst>
          </p:cNvPr>
          <p:cNvSpPr>
            <a:spLocks noGrp="1"/>
          </p:cNvSpPr>
          <p:nvPr>
            <p:ph type="dt" sz="half" idx="10"/>
          </p:nvPr>
        </p:nvSpPr>
        <p:spPr/>
        <p:txBody>
          <a:bodyPr/>
          <a:lstStyle/>
          <a:p>
            <a:fld id="{09B45779-A330-4329-B18E-C4060289A791}" type="datetimeFigureOut">
              <a:rPr lang="en-US" smtClean="0"/>
              <a:t>12/3/2021</a:t>
            </a:fld>
            <a:endParaRPr lang="en-US"/>
          </a:p>
        </p:txBody>
      </p:sp>
      <p:sp>
        <p:nvSpPr>
          <p:cNvPr id="8" name="Footer Placeholder 7">
            <a:extLst>
              <a:ext uri="{FF2B5EF4-FFF2-40B4-BE49-F238E27FC236}">
                <a16:creationId xmlns:a16="http://schemas.microsoft.com/office/drawing/2014/main" id="{8FEF10D3-8F6F-4F83-9883-BC1C71C91D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98A3E-09E5-4135-B474-7F1AAA0A456D}"/>
              </a:ext>
            </a:extLst>
          </p:cNvPr>
          <p:cNvSpPr>
            <a:spLocks noGrp="1"/>
          </p:cNvSpPr>
          <p:nvPr>
            <p:ph type="sldNum" sz="quarter" idx="12"/>
          </p:nvPr>
        </p:nvSpPr>
        <p:spPr/>
        <p:txBody>
          <a:bodyPr/>
          <a:lstStyle/>
          <a:p>
            <a:fld id="{E2537C2E-C92C-4AC8-B017-4CD647E6EBF4}" type="slidenum">
              <a:rPr lang="en-US" smtClean="0"/>
              <a:t>‹#›</a:t>
            </a:fld>
            <a:endParaRPr lang="en-US"/>
          </a:p>
        </p:txBody>
      </p:sp>
    </p:spTree>
    <p:extLst>
      <p:ext uri="{BB962C8B-B14F-4D97-AF65-F5344CB8AC3E}">
        <p14:creationId xmlns:p14="http://schemas.microsoft.com/office/powerpoint/2010/main" val="3530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0DA365B-2628-4BCE-9E67-2F0D16C47BD3}"/>
              </a:ext>
            </a:extLst>
          </p:cNvPr>
          <p:cNvGrpSpPr/>
          <p:nvPr userDrawn="1"/>
        </p:nvGrpSpPr>
        <p:grpSpPr>
          <a:xfrm>
            <a:off x="2982913" y="-574675"/>
            <a:ext cx="6216650" cy="1935163"/>
            <a:chOff x="2982913" y="-574675"/>
            <a:chExt cx="6216650" cy="1935163"/>
          </a:xfrm>
        </p:grpSpPr>
        <p:sp>
          <p:nvSpPr>
            <p:cNvPr id="7" name="Полилиния: фигура 12">
              <a:extLst>
                <a:ext uri="{FF2B5EF4-FFF2-40B4-BE49-F238E27FC236}">
                  <a16:creationId xmlns:a16="http://schemas.microsoft.com/office/drawing/2014/main" id="{1F2267F0-4480-4BD7-BD96-BEF5488A1F5E}"/>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8" name="Полилиния: фигура 17">
              <a:extLst>
                <a:ext uri="{FF2B5EF4-FFF2-40B4-BE49-F238E27FC236}">
                  <a16:creationId xmlns:a16="http://schemas.microsoft.com/office/drawing/2014/main" id="{76B36DBC-DC07-4F87-90B2-0249EC01293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9" name="Полилиния: фигура 15">
              <a:extLst>
                <a:ext uri="{FF2B5EF4-FFF2-40B4-BE49-F238E27FC236}">
                  <a16:creationId xmlns:a16="http://schemas.microsoft.com/office/drawing/2014/main" id="{16D55E62-E1AE-4B3D-A734-C19E272D1572}"/>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0">
              <a:extLst>
                <a:ext uri="{FF2B5EF4-FFF2-40B4-BE49-F238E27FC236}">
                  <a16:creationId xmlns:a16="http://schemas.microsoft.com/office/drawing/2014/main" id="{65A6F525-77E9-4B88-8E70-21DBA057EA63}"/>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3">
              <a:extLst>
                <a:ext uri="{FF2B5EF4-FFF2-40B4-BE49-F238E27FC236}">
                  <a16:creationId xmlns:a16="http://schemas.microsoft.com/office/drawing/2014/main" id="{ACD258A8-5300-4D12-968F-5FEBDC16AE29}"/>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2" name="Group 11">
            <a:extLst>
              <a:ext uri="{FF2B5EF4-FFF2-40B4-BE49-F238E27FC236}">
                <a16:creationId xmlns:a16="http://schemas.microsoft.com/office/drawing/2014/main" id="{E039D421-3580-462F-85CF-DD9732A68A94}"/>
              </a:ext>
            </a:extLst>
          </p:cNvPr>
          <p:cNvGrpSpPr/>
          <p:nvPr userDrawn="1"/>
        </p:nvGrpSpPr>
        <p:grpSpPr>
          <a:xfrm>
            <a:off x="533563" y="1885850"/>
            <a:ext cx="211015" cy="4944470"/>
            <a:chOff x="533563" y="1885850"/>
            <a:chExt cx="211015" cy="4944470"/>
          </a:xfrm>
        </p:grpSpPr>
        <p:cxnSp>
          <p:nvCxnSpPr>
            <p:cNvPr id="13" name="Прямая соединительная линия 24">
              <a:extLst>
                <a:ext uri="{FF2B5EF4-FFF2-40B4-BE49-F238E27FC236}">
                  <a16:creationId xmlns:a16="http://schemas.microsoft.com/office/drawing/2014/main" id="{DE8E9744-8CDB-421C-962A-44A5120AF055}"/>
                </a:ext>
              </a:extLst>
            </p:cNvPr>
            <p:cNvCxnSpPr>
              <a:cxnSpLocks/>
            </p:cNvCxnSpPr>
            <p:nvPr/>
          </p:nvCxnSpPr>
          <p:spPr>
            <a:xfrm>
              <a:off x="628962" y="1970320"/>
              <a:ext cx="0" cy="4860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4" name="Овал 25">
              <a:extLst>
                <a:ext uri="{FF2B5EF4-FFF2-40B4-BE49-F238E27FC236}">
                  <a16:creationId xmlns:a16="http://schemas.microsoft.com/office/drawing/2014/main" id="{C8931D30-63ED-42E9-BEDB-9DAED42116D2}"/>
                </a:ext>
              </a:extLst>
            </p:cNvPr>
            <p:cNvSpPr/>
            <p:nvPr/>
          </p:nvSpPr>
          <p:spPr>
            <a:xfrm>
              <a:off x="533563" y="1885850"/>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5" name="Title 14">
            <a:extLst>
              <a:ext uri="{FF2B5EF4-FFF2-40B4-BE49-F238E27FC236}">
                <a16:creationId xmlns:a16="http://schemas.microsoft.com/office/drawing/2014/main" id="{45EEAC38-1AB2-4532-9A19-2A4A957254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7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7103A1-DF4D-40E5-A136-6F81F519BAD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84"/>
            <a:ext cx="12219634" cy="6850716"/>
          </a:xfrm>
          <a:prstGeom prst="rect">
            <a:avLst/>
          </a:prstGeom>
        </p:spPr>
      </p:pic>
      <p:sp>
        <p:nvSpPr>
          <p:cNvPr id="7" name="Rectangle 6">
            <a:extLst>
              <a:ext uri="{FF2B5EF4-FFF2-40B4-BE49-F238E27FC236}">
                <a16:creationId xmlns:a16="http://schemas.microsoft.com/office/drawing/2014/main" id="{18D119E2-27F0-4487-97B0-3946CF088773}"/>
              </a:ext>
              <a:ext uri="{C183D7F6-B498-43B3-948B-1728B52AA6E4}">
                <adec:decorative xmlns:adec="http://schemas.microsoft.com/office/drawing/2017/decorative" val="1"/>
              </a:ext>
            </a:extLst>
          </p:cNvPr>
          <p:cNvSpPr/>
          <p:nvPr userDrawn="1"/>
        </p:nvSpPr>
        <p:spPr>
          <a:xfrm>
            <a:off x="0" y="7284"/>
            <a:ext cx="12219634"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64590D09-FA3B-44CC-96EF-33D91DC4DD35}"/>
              </a:ext>
              <a:ext uri="{C183D7F6-B498-43B3-948B-1728B52AA6E4}">
                <adec:decorative xmlns:adec="http://schemas.microsoft.com/office/drawing/2017/decorative" val="1"/>
              </a:ext>
            </a:extLst>
          </p:cNvPr>
          <p:cNvGrpSpPr/>
          <p:nvPr userDrawn="1"/>
        </p:nvGrpSpPr>
        <p:grpSpPr>
          <a:xfrm>
            <a:off x="2982913" y="-574675"/>
            <a:ext cx="6216650" cy="1935163"/>
            <a:chOff x="2982913" y="-574675"/>
            <a:chExt cx="6216650" cy="1935163"/>
          </a:xfrm>
        </p:grpSpPr>
        <p:sp>
          <p:nvSpPr>
            <p:cNvPr id="10" name="Полилиния: фигура 12">
              <a:extLst>
                <a:ext uri="{FF2B5EF4-FFF2-40B4-BE49-F238E27FC236}">
                  <a16:creationId xmlns:a16="http://schemas.microsoft.com/office/drawing/2014/main" id="{94A02721-97E9-46DF-B841-E96AA5D8407F}"/>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7">
              <a:extLst>
                <a:ext uri="{FF2B5EF4-FFF2-40B4-BE49-F238E27FC236}">
                  <a16:creationId xmlns:a16="http://schemas.microsoft.com/office/drawing/2014/main" id="{9CBD4741-3905-4C18-AF83-7B2862B6B4D6}"/>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5">
              <a:extLst>
                <a:ext uri="{FF2B5EF4-FFF2-40B4-BE49-F238E27FC236}">
                  <a16:creationId xmlns:a16="http://schemas.microsoft.com/office/drawing/2014/main" id="{9FFBF496-E52B-4CCD-A98B-DAD2A160B55C}"/>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3" name="Полилиния: фигура 10">
              <a:extLst>
                <a:ext uri="{FF2B5EF4-FFF2-40B4-BE49-F238E27FC236}">
                  <a16:creationId xmlns:a16="http://schemas.microsoft.com/office/drawing/2014/main" id="{032D964C-FD06-4C06-B517-6D08BB5431E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олилиния: фигура 13">
              <a:extLst>
                <a:ext uri="{FF2B5EF4-FFF2-40B4-BE49-F238E27FC236}">
                  <a16:creationId xmlns:a16="http://schemas.microsoft.com/office/drawing/2014/main" id="{4D920134-19B1-4459-9D8B-1166D2DBD70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6" name="Group 15">
            <a:extLst>
              <a:ext uri="{FF2B5EF4-FFF2-40B4-BE49-F238E27FC236}">
                <a16:creationId xmlns:a16="http://schemas.microsoft.com/office/drawing/2014/main" id="{128083C5-58EB-4807-9B60-116294635AC3}"/>
              </a:ext>
              <a:ext uri="{C183D7F6-B498-43B3-948B-1728B52AA6E4}">
                <adec:decorative xmlns:adec="http://schemas.microsoft.com/office/drawing/2017/decorative" val="1"/>
              </a:ext>
            </a:extLst>
          </p:cNvPr>
          <p:cNvGrpSpPr/>
          <p:nvPr userDrawn="1"/>
        </p:nvGrpSpPr>
        <p:grpSpPr>
          <a:xfrm>
            <a:off x="533563" y="1733444"/>
            <a:ext cx="211015" cy="5117787"/>
            <a:chOff x="533563" y="1733444"/>
            <a:chExt cx="211015" cy="5117787"/>
          </a:xfrm>
        </p:grpSpPr>
        <p:cxnSp>
          <p:nvCxnSpPr>
            <p:cNvPr id="17" name="Прямая соединительная линия 24">
              <a:extLst>
                <a:ext uri="{FF2B5EF4-FFF2-40B4-BE49-F238E27FC236}">
                  <a16:creationId xmlns:a16="http://schemas.microsoft.com/office/drawing/2014/main" id="{DF34E1D4-A43E-4BE1-A890-D3ADB1CB4CAF}"/>
                </a:ext>
              </a:extLst>
            </p:cNvPr>
            <p:cNvCxnSpPr>
              <a:cxnSpLocks/>
            </p:cNvCxnSpPr>
            <p:nvPr/>
          </p:nvCxnSpPr>
          <p:spPr>
            <a:xfrm>
              <a:off x="628962" y="1883231"/>
              <a:ext cx="0" cy="4968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Овал 25">
              <a:extLst>
                <a:ext uri="{FF2B5EF4-FFF2-40B4-BE49-F238E27FC236}">
                  <a16:creationId xmlns:a16="http://schemas.microsoft.com/office/drawing/2014/main" id="{C2281663-16EA-4AFF-9606-50708C41AEC6}"/>
                </a:ext>
              </a:extLst>
            </p:cNvPr>
            <p:cNvSpPr/>
            <p:nvPr/>
          </p:nvSpPr>
          <p:spPr>
            <a:xfrm>
              <a:off x="533563" y="1733444"/>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19" name="Title 18">
            <a:extLst>
              <a:ext uri="{FF2B5EF4-FFF2-40B4-BE49-F238E27FC236}">
                <a16:creationId xmlns:a16="http://schemas.microsoft.com/office/drawing/2014/main" id="{905A2929-5718-4963-B98D-6EA11DCB8A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930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pic>
        <p:nvPicPr>
          <p:cNvPr id="30" name="Picture 29" descr="A picture containing indoor, table&#10;&#10;Description generated with very high confidence">
            <a:extLst>
              <a:ext uri="{FF2B5EF4-FFF2-40B4-BE49-F238E27FC236}">
                <a16:creationId xmlns:a16="http://schemas.microsoft.com/office/drawing/2014/main" id="{448817BC-829F-446B-8111-48BB9B967575}"/>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 y="0"/>
            <a:ext cx="12189665" cy="6858000"/>
          </a:xfrm>
          <a:prstGeom prst="rect">
            <a:avLst/>
          </a:prstGeom>
        </p:spPr>
      </p:pic>
      <p:sp>
        <p:nvSpPr>
          <p:cNvPr id="7" name="Rectangle 6">
            <a:extLst>
              <a:ext uri="{FF2B5EF4-FFF2-40B4-BE49-F238E27FC236}">
                <a16:creationId xmlns:a16="http://schemas.microsoft.com/office/drawing/2014/main" id="{18D119E2-27F0-4487-97B0-3946CF088773}"/>
              </a:ext>
              <a:ext uri="{C183D7F6-B498-43B3-948B-1728B52AA6E4}">
                <adec:decorative xmlns:adec="http://schemas.microsoft.com/office/drawing/2017/decorative" val="1"/>
              </a:ext>
            </a:extLst>
          </p:cNvPr>
          <p:cNvSpPr/>
          <p:nvPr userDrawn="1"/>
        </p:nvSpPr>
        <p:spPr>
          <a:xfrm>
            <a:off x="-29970" y="-23479"/>
            <a:ext cx="12219634"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9" name="Group 8">
            <a:extLst>
              <a:ext uri="{FF2B5EF4-FFF2-40B4-BE49-F238E27FC236}">
                <a16:creationId xmlns:a16="http://schemas.microsoft.com/office/drawing/2014/main" id="{64590D09-FA3B-44CC-96EF-33D91DC4DD35}"/>
              </a:ext>
              <a:ext uri="{C183D7F6-B498-43B3-948B-1728B52AA6E4}">
                <adec:decorative xmlns:adec="http://schemas.microsoft.com/office/drawing/2017/decorative" val="1"/>
              </a:ext>
            </a:extLst>
          </p:cNvPr>
          <p:cNvGrpSpPr/>
          <p:nvPr userDrawn="1"/>
        </p:nvGrpSpPr>
        <p:grpSpPr>
          <a:xfrm>
            <a:off x="2986506" y="-602457"/>
            <a:ext cx="6216650" cy="1935163"/>
            <a:chOff x="2982913" y="-574675"/>
            <a:chExt cx="6216650" cy="1935163"/>
          </a:xfrm>
        </p:grpSpPr>
        <p:sp>
          <p:nvSpPr>
            <p:cNvPr id="10" name="Полилиния: фигура 12">
              <a:extLst>
                <a:ext uri="{FF2B5EF4-FFF2-40B4-BE49-F238E27FC236}">
                  <a16:creationId xmlns:a16="http://schemas.microsoft.com/office/drawing/2014/main" id="{94A02721-97E9-46DF-B841-E96AA5D8407F}"/>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7">
              <a:extLst>
                <a:ext uri="{FF2B5EF4-FFF2-40B4-BE49-F238E27FC236}">
                  <a16:creationId xmlns:a16="http://schemas.microsoft.com/office/drawing/2014/main" id="{9CBD4741-3905-4C18-AF83-7B2862B6B4D6}"/>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2" name="Полилиния: фигура 15">
              <a:extLst>
                <a:ext uri="{FF2B5EF4-FFF2-40B4-BE49-F238E27FC236}">
                  <a16:creationId xmlns:a16="http://schemas.microsoft.com/office/drawing/2014/main" id="{9FFBF496-E52B-4CCD-A98B-DAD2A160B55C}"/>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3" name="Полилиния: фигура 10">
              <a:extLst>
                <a:ext uri="{FF2B5EF4-FFF2-40B4-BE49-F238E27FC236}">
                  <a16:creationId xmlns:a16="http://schemas.microsoft.com/office/drawing/2014/main" id="{032D964C-FD06-4C06-B517-6D08BB5431E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4" name="Полилиния: фигура 13">
              <a:extLst>
                <a:ext uri="{FF2B5EF4-FFF2-40B4-BE49-F238E27FC236}">
                  <a16:creationId xmlns:a16="http://schemas.microsoft.com/office/drawing/2014/main" id="{4D920134-19B1-4459-9D8B-1166D2DBD70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19" name="Group 18">
            <a:extLst>
              <a:ext uri="{FF2B5EF4-FFF2-40B4-BE49-F238E27FC236}">
                <a16:creationId xmlns:a16="http://schemas.microsoft.com/office/drawing/2014/main" id="{BA435ADD-3DA5-488B-901F-80987E4C4D13}"/>
              </a:ext>
              <a:ext uri="{C183D7F6-B498-43B3-948B-1728B52AA6E4}">
                <adec:decorative xmlns:adec="http://schemas.microsoft.com/office/drawing/2017/decorative" val="1"/>
              </a:ext>
            </a:extLst>
          </p:cNvPr>
          <p:cNvGrpSpPr/>
          <p:nvPr userDrawn="1"/>
        </p:nvGrpSpPr>
        <p:grpSpPr>
          <a:xfrm>
            <a:off x="6664025" y="1985485"/>
            <a:ext cx="211015" cy="4880010"/>
            <a:chOff x="6664025" y="1985485"/>
            <a:chExt cx="211015" cy="4880010"/>
          </a:xfrm>
        </p:grpSpPr>
        <p:cxnSp>
          <p:nvCxnSpPr>
            <p:cNvPr id="20" name="Прямая соединительная линия 24">
              <a:extLst>
                <a:ext uri="{FF2B5EF4-FFF2-40B4-BE49-F238E27FC236}">
                  <a16:creationId xmlns:a16="http://schemas.microsoft.com/office/drawing/2014/main" id="{5204A592-8C68-4CFA-907A-F19D90792A93}"/>
                </a:ext>
              </a:extLst>
            </p:cNvPr>
            <p:cNvCxnSpPr>
              <a:cxnSpLocks/>
            </p:cNvCxnSpPr>
            <p:nvPr/>
          </p:nvCxnSpPr>
          <p:spPr>
            <a:xfrm>
              <a:off x="6768172" y="2113495"/>
              <a:ext cx="777" cy="4752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21" name="Овал 25">
              <a:extLst>
                <a:ext uri="{FF2B5EF4-FFF2-40B4-BE49-F238E27FC236}">
                  <a16:creationId xmlns:a16="http://schemas.microsoft.com/office/drawing/2014/main" id="{28DD267A-7BED-4CDD-A8C6-BCB3BA7E115C}"/>
                </a:ext>
              </a:extLst>
            </p:cNvPr>
            <p:cNvSpPr/>
            <p:nvPr/>
          </p:nvSpPr>
          <p:spPr>
            <a:xfrm>
              <a:off x="6664025" y="1985485"/>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grpSp>
        <p:nvGrpSpPr>
          <p:cNvPr id="24" name="Group 23">
            <a:extLst>
              <a:ext uri="{FF2B5EF4-FFF2-40B4-BE49-F238E27FC236}">
                <a16:creationId xmlns:a16="http://schemas.microsoft.com/office/drawing/2014/main" id="{C4A5DD35-8E86-48A0-9E99-EC32FE854506}"/>
              </a:ext>
              <a:ext uri="{C183D7F6-B498-43B3-948B-1728B52AA6E4}">
                <adec:decorative xmlns:adec="http://schemas.microsoft.com/office/drawing/2017/decorative" val="1"/>
              </a:ext>
            </a:extLst>
          </p:cNvPr>
          <p:cNvGrpSpPr/>
          <p:nvPr userDrawn="1"/>
        </p:nvGrpSpPr>
        <p:grpSpPr>
          <a:xfrm>
            <a:off x="513107" y="1983818"/>
            <a:ext cx="233210" cy="4850703"/>
            <a:chOff x="513107" y="1983818"/>
            <a:chExt cx="233210" cy="4850703"/>
          </a:xfrm>
        </p:grpSpPr>
        <p:grpSp>
          <p:nvGrpSpPr>
            <p:cNvPr id="25" name="Group 24">
              <a:extLst>
                <a:ext uri="{FF2B5EF4-FFF2-40B4-BE49-F238E27FC236}">
                  <a16:creationId xmlns:a16="http://schemas.microsoft.com/office/drawing/2014/main" id="{242094EE-7AAD-4966-A387-46F52C1A3321}"/>
                </a:ext>
              </a:extLst>
            </p:cNvPr>
            <p:cNvGrpSpPr/>
            <p:nvPr/>
          </p:nvGrpSpPr>
          <p:grpSpPr>
            <a:xfrm>
              <a:off x="522677" y="1983818"/>
              <a:ext cx="211015" cy="4850703"/>
              <a:chOff x="522677" y="1983818"/>
              <a:chExt cx="211015" cy="4850703"/>
            </a:xfrm>
          </p:grpSpPr>
          <p:cxnSp>
            <p:nvCxnSpPr>
              <p:cNvPr id="28" name="Прямая соединительная линия 24">
                <a:extLst>
                  <a:ext uri="{FF2B5EF4-FFF2-40B4-BE49-F238E27FC236}">
                    <a16:creationId xmlns:a16="http://schemas.microsoft.com/office/drawing/2014/main" id="{F8A50289-0D7C-4CB6-B611-F1B59469F5EF}"/>
                  </a:ext>
                </a:extLst>
              </p:cNvPr>
              <p:cNvCxnSpPr>
                <a:cxnSpLocks/>
              </p:cNvCxnSpPr>
              <p:nvPr/>
            </p:nvCxnSpPr>
            <p:spPr>
              <a:xfrm>
                <a:off x="628962" y="2046521"/>
                <a:ext cx="0" cy="4788000"/>
              </a:xfrm>
              <a:prstGeom prst="line">
                <a:avLst/>
              </a:prstGeom>
              <a:ln w="28575">
                <a:solidFill>
                  <a:srgbClr val="9F361D"/>
                </a:solidFill>
              </a:ln>
            </p:spPr>
            <p:style>
              <a:lnRef idx="1">
                <a:schemeClr val="accent1"/>
              </a:lnRef>
              <a:fillRef idx="0">
                <a:schemeClr val="accent1"/>
              </a:fillRef>
              <a:effectRef idx="0">
                <a:schemeClr val="accent1"/>
              </a:effectRef>
              <a:fontRef idx="minor">
                <a:schemeClr val="tx1"/>
              </a:fontRef>
            </p:style>
          </p:cxnSp>
          <p:sp>
            <p:nvSpPr>
              <p:cNvPr id="29" name="Овал 25">
                <a:extLst>
                  <a:ext uri="{FF2B5EF4-FFF2-40B4-BE49-F238E27FC236}">
                    <a16:creationId xmlns:a16="http://schemas.microsoft.com/office/drawing/2014/main" id="{ED9778AE-B266-4533-AFF5-015D5DB95FAF}"/>
                  </a:ext>
                </a:extLst>
              </p:cNvPr>
              <p:cNvSpPr/>
              <p:nvPr/>
            </p:nvSpPr>
            <p:spPr>
              <a:xfrm>
                <a:off x="522677" y="1983818"/>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sp>
          <p:nvSpPr>
            <p:cNvPr id="26" name="Овал 25">
              <a:extLst>
                <a:ext uri="{FF2B5EF4-FFF2-40B4-BE49-F238E27FC236}">
                  <a16:creationId xmlns:a16="http://schemas.microsoft.com/office/drawing/2014/main" id="{B90273CC-5219-4CE8-80C8-BAD7F5A00FDA}"/>
                </a:ext>
              </a:extLst>
            </p:cNvPr>
            <p:cNvSpPr/>
            <p:nvPr/>
          </p:nvSpPr>
          <p:spPr>
            <a:xfrm>
              <a:off x="513107" y="3653972"/>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27" name="Овал 25">
              <a:extLst>
                <a:ext uri="{FF2B5EF4-FFF2-40B4-BE49-F238E27FC236}">
                  <a16:creationId xmlns:a16="http://schemas.microsoft.com/office/drawing/2014/main" id="{6362A1A3-959F-429A-959F-0A9201D7DD92}"/>
                </a:ext>
              </a:extLst>
            </p:cNvPr>
            <p:cNvSpPr/>
            <p:nvPr/>
          </p:nvSpPr>
          <p:spPr>
            <a:xfrm>
              <a:off x="535302" y="5365684"/>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A185DC86-E263-4A34-85B6-3E9B74B807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0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3">
    <p:spTree>
      <p:nvGrpSpPr>
        <p:cNvPr id="1" name=""/>
        <p:cNvGrpSpPr/>
        <p:nvPr/>
      </p:nvGrpSpPr>
      <p:grpSpPr>
        <a:xfrm>
          <a:off x="0" y="0"/>
          <a:ext cx="0" cy="0"/>
          <a:chOff x="0" y="0"/>
          <a:chExt cx="0" cy="0"/>
        </a:xfrm>
      </p:grpSpPr>
      <p:pic>
        <p:nvPicPr>
          <p:cNvPr id="12" name="Picture Placeholder 2">
            <a:extLst>
              <a:ext uri="{FF2B5EF4-FFF2-40B4-BE49-F238E27FC236}">
                <a16:creationId xmlns:a16="http://schemas.microsoft.com/office/drawing/2014/main" id="{97FF772A-2519-497D-8276-4E705BD222E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2580374" y="0"/>
            <a:ext cx="9611625" cy="6858000"/>
          </a:xfrm>
          <a:prstGeom prst="rect">
            <a:avLst/>
          </a:prstGeom>
        </p:spPr>
      </p:pic>
      <p:sp>
        <p:nvSpPr>
          <p:cNvPr id="14" name="Прямоугольник 50">
            <a:extLst>
              <a:ext uri="{FF2B5EF4-FFF2-40B4-BE49-F238E27FC236}">
                <a16:creationId xmlns:a16="http://schemas.microsoft.com/office/drawing/2014/main" id="{C1EA4F75-7A14-4E4E-A3B8-54293D94FFEA}"/>
              </a:ext>
            </a:extLst>
          </p:cNvPr>
          <p:cNvSpPr/>
          <p:nvPr userDrawn="1"/>
        </p:nvSpPr>
        <p:spPr>
          <a:xfrm>
            <a:off x="2580374" y="-2381"/>
            <a:ext cx="9611628"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grpSp>
        <p:nvGrpSpPr>
          <p:cNvPr id="6" name="Group 5">
            <a:extLst>
              <a:ext uri="{FF2B5EF4-FFF2-40B4-BE49-F238E27FC236}">
                <a16:creationId xmlns:a16="http://schemas.microsoft.com/office/drawing/2014/main" id="{E8E8743F-2E52-4860-9798-A13AA2B1A9FA}"/>
              </a:ext>
            </a:extLst>
          </p:cNvPr>
          <p:cNvGrpSpPr/>
          <p:nvPr userDrawn="1"/>
        </p:nvGrpSpPr>
        <p:grpSpPr>
          <a:xfrm rot="16200000">
            <a:off x="-2712402" y="2461418"/>
            <a:ext cx="6216650" cy="1935163"/>
            <a:chOff x="2982913" y="-574675"/>
            <a:chExt cx="6216650" cy="1935163"/>
          </a:xfrm>
        </p:grpSpPr>
        <p:sp>
          <p:nvSpPr>
            <p:cNvPr id="7" name="Полилиния: фигура 12">
              <a:extLst>
                <a:ext uri="{FF2B5EF4-FFF2-40B4-BE49-F238E27FC236}">
                  <a16:creationId xmlns:a16="http://schemas.microsoft.com/office/drawing/2014/main" id="{0B4C606D-CB17-4FF1-B300-8551BB9C7C52}"/>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8" name="Полилиния: фигура 17">
              <a:extLst>
                <a:ext uri="{FF2B5EF4-FFF2-40B4-BE49-F238E27FC236}">
                  <a16:creationId xmlns:a16="http://schemas.microsoft.com/office/drawing/2014/main" id="{D20F56BD-D4E9-49D7-9636-6CB1E745F754}"/>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9" name="Полилиния: фигура 15">
              <a:extLst>
                <a:ext uri="{FF2B5EF4-FFF2-40B4-BE49-F238E27FC236}">
                  <a16:creationId xmlns:a16="http://schemas.microsoft.com/office/drawing/2014/main" id="{EEC14485-F263-4BA9-B5C6-C6C2DA8B5560}"/>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0" name="Полилиния: фигура 10">
              <a:extLst>
                <a:ext uri="{FF2B5EF4-FFF2-40B4-BE49-F238E27FC236}">
                  <a16:creationId xmlns:a16="http://schemas.microsoft.com/office/drawing/2014/main" id="{8D44ACC6-1029-45CC-B1FF-DCDEC55BBEB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1" name="Полилиния: фигура 13">
              <a:extLst>
                <a:ext uri="{FF2B5EF4-FFF2-40B4-BE49-F238E27FC236}">
                  <a16:creationId xmlns:a16="http://schemas.microsoft.com/office/drawing/2014/main" id="{640BDE84-9E6B-4DC1-B057-62246AD285B7}"/>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sp>
        <p:nvSpPr>
          <p:cNvPr id="2" name="Title 1">
            <a:extLst>
              <a:ext uri="{FF2B5EF4-FFF2-40B4-BE49-F238E27FC236}">
                <a16:creationId xmlns:a16="http://schemas.microsoft.com/office/drawing/2014/main" id="{A1D727FB-12F2-4B00-B9B4-2E85DBE8E83C}"/>
              </a:ext>
            </a:extLst>
          </p:cNvPr>
          <p:cNvSpPr>
            <a:spLocks noGrp="1"/>
          </p:cNvSpPr>
          <p:nvPr>
            <p:ph type="title" hasCustomPrompt="1"/>
          </p:nvPr>
        </p:nvSpPr>
        <p:spPr>
          <a:xfrm rot="16200000">
            <a:off x="-1345368" y="2655089"/>
            <a:ext cx="5652795" cy="1465563"/>
          </a:xfrm>
          <a:prstGeom prst="rect">
            <a:avLst/>
          </a:prstGeom>
        </p:spPr>
        <p:txBody>
          <a:bodyPr>
            <a:normAutofit/>
          </a:bodyPr>
          <a:lstStyle>
            <a:lvl1pPr algn="ctr">
              <a:defRPr sz="3600"/>
            </a:lvl1pPr>
          </a:lstStyle>
          <a:p>
            <a:r>
              <a:rPr lang="en-US" dirty="0"/>
              <a:t>CLICK TO EDIT MASTER TITLE STYLE</a:t>
            </a:r>
          </a:p>
        </p:txBody>
      </p:sp>
      <p:cxnSp>
        <p:nvCxnSpPr>
          <p:cNvPr id="15" name="Straight Connector 14">
            <a:extLst>
              <a:ext uri="{FF2B5EF4-FFF2-40B4-BE49-F238E27FC236}">
                <a16:creationId xmlns:a16="http://schemas.microsoft.com/office/drawing/2014/main" id="{AE74B823-46AD-4B07-AE84-16F0BBC8FE2E}"/>
              </a:ext>
            </a:extLst>
          </p:cNvPr>
          <p:cNvCxnSpPr/>
          <p:nvPr userDrawn="1"/>
        </p:nvCxnSpPr>
        <p:spPr>
          <a:xfrm>
            <a:off x="5969975" y="2677198"/>
            <a:ext cx="0" cy="1503604"/>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E61A4E-1F41-4137-801F-C544DE0CAF4D}"/>
              </a:ext>
            </a:extLst>
          </p:cNvPr>
          <p:cNvCxnSpPr/>
          <p:nvPr userDrawn="1"/>
        </p:nvCxnSpPr>
        <p:spPr>
          <a:xfrm>
            <a:off x="8927119" y="2677198"/>
            <a:ext cx="0" cy="1503604"/>
          </a:xfrm>
          <a:prstGeom prst="line">
            <a:avLst/>
          </a:prstGeom>
          <a:ln>
            <a:solidFill>
              <a:srgbClr val="D24726"/>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3C9CAFD8-EA4C-4E12-AA33-925E9BCE83CB}"/>
              </a:ext>
            </a:extLst>
          </p:cNvPr>
          <p:cNvSpPr>
            <a:spLocks noGrp="1"/>
          </p:cNvSpPr>
          <p:nvPr>
            <p:ph type="body" sz="quarter" idx="10"/>
          </p:nvPr>
        </p:nvSpPr>
        <p:spPr>
          <a:xfrm>
            <a:off x="3256581" y="2656923"/>
            <a:ext cx="2405647" cy="1523880"/>
          </a:xfrm>
        </p:spPr>
        <p:txBody>
          <a:bodyPr anchor="ctr">
            <a:normAutofit/>
          </a:bodyPr>
          <a:lstStyle>
            <a:lvl1pPr marL="0" indent="0" algn="ctr">
              <a:buNone/>
              <a:defRPr sz="1400"/>
            </a:lvl1pPr>
          </a:lstStyle>
          <a:p>
            <a:pPr lvl="0"/>
            <a:r>
              <a:rPr lang="en-US"/>
              <a:t>Click to edit Master text styles</a:t>
            </a:r>
          </a:p>
        </p:txBody>
      </p:sp>
      <p:sp>
        <p:nvSpPr>
          <p:cNvPr id="19" name="Text Placeholder 17">
            <a:extLst>
              <a:ext uri="{FF2B5EF4-FFF2-40B4-BE49-F238E27FC236}">
                <a16:creationId xmlns:a16="http://schemas.microsoft.com/office/drawing/2014/main" id="{EE33737E-752D-419F-8F18-E35609CCAD6F}"/>
              </a:ext>
            </a:extLst>
          </p:cNvPr>
          <p:cNvSpPr>
            <a:spLocks noGrp="1"/>
          </p:cNvSpPr>
          <p:nvPr>
            <p:ph type="body" sz="quarter" idx="11"/>
          </p:nvPr>
        </p:nvSpPr>
        <p:spPr>
          <a:xfrm>
            <a:off x="6245724" y="2656923"/>
            <a:ext cx="2405647" cy="1523880"/>
          </a:xfrm>
        </p:spPr>
        <p:txBody>
          <a:bodyPr anchor="ctr">
            <a:normAutofit/>
          </a:bodyPr>
          <a:lstStyle>
            <a:lvl1pPr marL="0" indent="0" algn="ctr">
              <a:buNone/>
              <a:defRPr sz="1400"/>
            </a:lvl1pPr>
          </a:lstStyle>
          <a:p>
            <a:pPr lvl="0"/>
            <a:r>
              <a:rPr lang="en-US"/>
              <a:t>Click to edit Master text styles</a:t>
            </a:r>
          </a:p>
        </p:txBody>
      </p:sp>
      <p:sp>
        <p:nvSpPr>
          <p:cNvPr id="21" name="Text Placeholder 17">
            <a:extLst>
              <a:ext uri="{FF2B5EF4-FFF2-40B4-BE49-F238E27FC236}">
                <a16:creationId xmlns:a16="http://schemas.microsoft.com/office/drawing/2014/main" id="{AE07EDA3-09AD-4BC4-92A5-720E8D8ECDD9}"/>
              </a:ext>
            </a:extLst>
          </p:cNvPr>
          <p:cNvSpPr>
            <a:spLocks noGrp="1"/>
          </p:cNvSpPr>
          <p:nvPr>
            <p:ph type="body" sz="quarter" idx="12"/>
          </p:nvPr>
        </p:nvSpPr>
        <p:spPr>
          <a:xfrm>
            <a:off x="9153248" y="2656923"/>
            <a:ext cx="2405647" cy="1523880"/>
          </a:xfrm>
        </p:spPr>
        <p:txBody>
          <a:bodyPr anchor="ctr">
            <a:normAutofit/>
          </a:bodyPr>
          <a:lstStyle>
            <a:lvl1pPr marL="0" indent="0" algn="ctr">
              <a:buNone/>
              <a:defRPr sz="1400"/>
            </a:lvl1pPr>
          </a:lstStyle>
          <a:p>
            <a:pPr lvl="0"/>
            <a:r>
              <a:rPr lang="en-US"/>
              <a:t>Click to edit Master text styles</a:t>
            </a:r>
          </a:p>
        </p:txBody>
      </p:sp>
    </p:spTree>
    <p:extLst>
      <p:ext uri="{BB962C8B-B14F-4D97-AF65-F5344CB8AC3E}">
        <p14:creationId xmlns:p14="http://schemas.microsoft.com/office/powerpoint/2010/main" val="242522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750"/>
                                        <p:tgtEl>
                                          <p:spTgt spid="15"/>
                                        </p:tgtEl>
                                      </p:cBhvr>
                                    </p:animEffect>
                                  </p:childTnLst>
                                </p:cTn>
                              </p:par>
                            </p:childTnLst>
                          </p:cTn>
                        </p:par>
                        <p:par>
                          <p:cTn id="8" fill="hold">
                            <p:stCondLst>
                              <p:cond delay="750"/>
                            </p:stCondLst>
                            <p:childTnLst>
                              <p:par>
                                <p:cTn id="9" presetID="16" presetClass="entr" presetSubtype="4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Horizontal)">
                                      <p:cBhvr>
                                        <p:cTn id="11"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C664A8-AB32-4E3B-8099-1CDE1F9BEB81}"/>
              </a:ext>
            </a:extLst>
          </p:cNvPr>
          <p:cNvSpPr>
            <a:spLocks noGrp="1"/>
          </p:cNvSpPr>
          <p:nvPr>
            <p:ph type="title"/>
          </p:nvPr>
        </p:nvSpPr>
        <p:spPr>
          <a:xfrm>
            <a:off x="209550" y="365125"/>
            <a:ext cx="117729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21ECE-BC3B-4EBF-831C-507DA2140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91683-D23C-4704-91BB-83D32A0E4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9B45779-A330-4329-B18E-C4060289A791}" type="datetimeFigureOut">
              <a:rPr lang="en-US" smtClean="0"/>
              <a:pPr/>
              <a:t>12/3/2021</a:t>
            </a:fld>
            <a:endParaRPr lang="en-US"/>
          </a:p>
        </p:txBody>
      </p:sp>
      <p:sp>
        <p:nvSpPr>
          <p:cNvPr id="5" name="Footer Placeholder 4">
            <a:extLst>
              <a:ext uri="{FF2B5EF4-FFF2-40B4-BE49-F238E27FC236}">
                <a16:creationId xmlns:a16="http://schemas.microsoft.com/office/drawing/2014/main" id="{3802E818-6B60-4D24-9954-64A147DEA1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8490C2BE-369C-4A16-8782-2C9D0F112D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E2537C2E-C92C-4AC8-B017-4CD647E6EBF4}" type="slidenum">
              <a:rPr lang="en-US" smtClean="0"/>
              <a:pPr/>
              <a:t>‹#›</a:t>
            </a:fld>
            <a:endParaRPr lang="en-US"/>
          </a:p>
        </p:txBody>
      </p:sp>
    </p:spTree>
    <p:extLst>
      <p:ext uri="{BB962C8B-B14F-4D97-AF65-F5344CB8AC3E}">
        <p14:creationId xmlns:p14="http://schemas.microsoft.com/office/powerpoint/2010/main" val="66880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64" r:id="rId8"/>
    <p:sldLayoutId id="2147483660" r:id="rId9"/>
    <p:sldLayoutId id="2147483655" r:id="rId10"/>
    <p:sldLayoutId id="2147483662" r:id="rId11"/>
    <p:sldLayoutId id="2147483663" r:id="rId12"/>
    <p:sldLayoutId id="2147483656" r:id="rId13"/>
    <p:sldLayoutId id="2147483657" r:id="rId14"/>
    <p:sldLayoutId id="2147483658" r:id="rId15"/>
    <p:sldLayoutId id="2147483659" r:id="rId16"/>
  </p:sldLayoutIdLst>
  <p:txStyles>
    <p:titleStyle>
      <a:lvl1pPr algn="ctr"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gi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26C9-931A-4E7E-A707-545D9BD35112}"/>
              </a:ext>
            </a:extLst>
          </p:cNvPr>
          <p:cNvSpPr>
            <a:spLocks noGrp="1"/>
          </p:cNvSpPr>
          <p:nvPr>
            <p:ph type="title"/>
          </p:nvPr>
        </p:nvSpPr>
        <p:spPr>
          <a:xfrm>
            <a:off x="209549" y="1742828"/>
            <a:ext cx="11772900" cy="1325563"/>
          </a:xfrm>
        </p:spPr>
        <p:txBody>
          <a:bodyPr/>
          <a:lstStyle/>
          <a:p>
            <a:r>
              <a:rPr lang="en-US" dirty="0">
                <a:latin typeface="Algerian" panose="04020705040A02060702" pitchFamily="82" charset="0"/>
                <a:cs typeface="Times New Roman" panose="02020603050405020304" pitchFamily="18" charset="0"/>
              </a:rPr>
              <a:t>T</a:t>
            </a:r>
            <a:r>
              <a:rPr lang="en-US" sz="3600" dirty="0">
                <a:latin typeface="Algerian" panose="04020705040A02060702" pitchFamily="82" charset="0"/>
                <a:cs typeface="Times New Roman" panose="02020603050405020304" pitchFamily="18" charset="0"/>
              </a:rPr>
              <a:t>he code of conduct design of a company</a:t>
            </a:r>
            <a:endParaRPr lang="en-US" dirty="0">
              <a:latin typeface="Algerian" panose="04020705040A02060702" pitchFamily="82" charset="0"/>
              <a:cs typeface="Times New Roman" panose="02020603050405020304" pitchFamily="18" charset="0"/>
            </a:endParaRPr>
          </a:p>
        </p:txBody>
      </p:sp>
      <p:sp>
        <p:nvSpPr>
          <p:cNvPr id="3" name="TextBox 2">
            <a:extLst>
              <a:ext uri="{FF2B5EF4-FFF2-40B4-BE49-F238E27FC236}">
                <a16:creationId xmlns:a16="http://schemas.microsoft.com/office/drawing/2014/main" id="{E7BCC0C8-3B8D-4079-B7CD-BE30A99A696C}"/>
              </a:ext>
            </a:extLst>
          </p:cNvPr>
          <p:cNvSpPr txBox="1"/>
          <p:nvPr/>
        </p:nvSpPr>
        <p:spPr>
          <a:xfrm>
            <a:off x="1897487" y="3429000"/>
            <a:ext cx="8397025" cy="224676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NAME: </a:t>
            </a:r>
            <a:r>
              <a:rPr lang="en-US" sz="2000" dirty="0">
                <a:solidFill>
                  <a:schemeClr val="bg1"/>
                </a:solidFill>
                <a:latin typeface="Times New Roman" panose="02020603050405020304" pitchFamily="18" charset="0"/>
                <a:cs typeface="Times New Roman" panose="02020603050405020304" pitchFamily="18" charset="0"/>
              </a:rPr>
              <a:t>JOY KARMOKAR</a:t>
            </a:r>
          </a:p>
          <a:p>
            <a:pPr algn="ctr"/>
            <a:r>
              <a:rPr lang="en-US" sz="2000" dirty="0">
                <a:latin typeface="Times New Roman" panose="02020603050405020304" pitchFamily="18" charset="0"/>
                <a:cs typeface="Times New Roman" panose="02020603050405020304" pitchFamily="18" charset="0"/>
              </a:rPr>
              <a:t>ID: </a:t>
            </a:r>
            <a:r>
              <a:rPr lang="en-US" sz="2000" dirty="0">
                <a:solidFill>
                  <a:schemeClr val="bg1"/>
                </a:solidFill>
                <a:latin typeface="Times New Roman" panose="02020603050405020304" pitchFamily="18" charset="0"/>
                <a:cs typeface="Times New Roman" panose="02020603050405020304" pitchFamily="18" charset="0"/>
              </a:rPr>
              <a:t>18-39263-3</a:t>
            </a:r>
          </a:p>
          <a:p>
            <a:pPr algn="ctr"/>
            <a:r>
              <a:rPr lang="en-US" sz="2000" dirty="0">
                <a:latin typeface="Times New Roman" panose="02020603050405020304" pitchFamily="18" charset="0"/>
                <a:cs typeface="Times New Roman" panose="02020603050405020304" pitchFamily="18" charset="0"/>
              </a:rPr>
              <a:t>DEPARTMENT: </a:t>
            </a:r>
            <a:r>
              <a:rPr lang="en-US" sz="2000" dirty="0">
                <a:solidFill>
                  <a:schemeClr val="bg1"/>
                </a:solidFill>
                <a:latin typeface="Times New Roman" panose="02020603050405020304" pitchFamily="18" charset="0"/>
                <a:cs typeface="Times New Roman" panose="02020603050405020304" pitchFamily="18" charset="0"/>
              </a:rPr>
              <a:t>CSE</a:t>
            </a:r>
          </a:p>
          <a:p>
            <a:pPr algn="ctr"/>
            <a:r>
              <a:rPr lang="en-US" sz="2000" dirty="0">
                <a:latin typeface="Times New Roman" panose="02020603050405020304" pitchFamily="18" charset="0"/>
                <a:cs typeface="Times New Roman" panose="02020603050405020304" pitchFamily="18" charset="0"/>
              </a:rPr>
              <a:t>COURSE NAME: </a:t>
            </a:r>
            <a:r>
              <a:rPr lang="en-US" sz="2000" dirty="0">
                <a:solidFill>
                  <a:schemeClr val="bg1"/>
                </a:solidFill>
                <a:latin typeface="Times New Roman" panose="02020603050405020304" pitchFamily="18" charset="0"/>
                <a:cs typeface="Times New Roman" panose="02020603050405020304" pitchFamily="18" charset="0"/>
              </a:rPr>
              <a:t>Engineering Ethics</a:t>
            </a:r>
          </a:p>
          <a:p>
            <a:pPr algn="ctr"/>
            <a:r>
              <a:rPr lang="en-US" sz="2000" dirty="0">
                <a:latin typeface="Times New Roman" panose="02020603050405020304" pitchFamily="18" charset="0"/>
                <a:cs typeface="Times New Roman" panose="02020603050405020304" pitchFamily="18" charset="0"/>
              </a:rPr>
              <a:t>COURSE CODE: </a:t>
            </a:r>
            <a:r>
              <a:rPr lang="en-US" sz="2000" dirty="0">
                <a:solidFill>
                  <a:schemeClr val="bg1"/>
                </a:solidFill>
                <a:effectLst/>
                <a:latin typeface="Times New Roman" panose="02020603050405020304" pitchFamily="18" charset="0"/>
                <a:ea typeface="MS Mincho" panose="02020609040205080304" pitchFamily="49" charset="-128"/>
              </a:rPr>
              <a:t>EEE 3107</a:t>
            </a:r>
            <a:endParaRPr lang="en-US" sz="2000" dirty="0">
              <a:solidFill>
                <a:schemeClr val="bg1"/>
              </a:solidFill>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SECTION: </a:t>
            </a:r>
            <a:r>
              <a:rPr lang="en-US" sz="2000" dirty="0">
                <a:solidFill>
                  <a:schemeClr val="bg1"/>
                </a:solidFill>
                <a:latin typeface="Times New Roman" panose="02020603050405020304" pitchFamily="18" charset="0"/>
                <a:cs typeface="Times New Roman" panose="02020603050405020304" pitchFamily="18" charset="0"/>
              </a:rPr>
              <a:t>C</a:t>
            </a:r>
          </a:p>
          <a:p>
            <a:pPr algn="ctr"/>
            <a:r>
              <a:rPr lang="en-US" sz="2000" dirty="0">
                <a:latin typeface="Times New Roman" panose="02020603050405020304" pitchFamily="18" charset="0"/>
                <a:cs typeface="Times New Roman" panose="02020603050405020304" pitchFamily="18" charset="0"/>
              </a:rPr>
              <a:t>SEMESTER: </a:t>
            </a:r>
            <a:r>
              <a:rPr lang="en-US" sz="2000" dirty="0">
                <a:solidFill>
                  <a:schemeClr val="bg1"/>
                </a:solidFill>
                <a:effectLst/>
                <a:latin typeface="Times New Roman" panose="02020603050405020304" pitchFamily="18" charset="0"/>
                <a:ea typeface="MS Mincho" panose="02020609040205080304" pitchFamily="49" charset="-128"/>
              </a:rPr>
              <a:t>FALL 2021-22</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9657A4A-9154-4BBA-855A-A1FD2DC52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12325" cy="1018773"/>
          </a:xfrm>
          <a:prstGeom prst="rect">
            <a:avLst/>
          </a:prstGeom>
        </p:spPr>
      </p:pic>
      <p:pic>
        <p:nvPicPr>
          <p:cNvPr id="10" name="Picture 9">
            <a:extLst>
              <a:ext uri="{FF2B5EF4-FFF2-40B4-BE49-F238E27FC236}">
                <a16:creationId xmlns:a16="http://schemas.microsoft.com/office/drawing/2014/main" id="{7539E50E-CB56-44EE-9BC9-8EF7D5E77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25" y="0"/>
            <a:ext cx="1012325" cy="1012325"/>
          </a:xfrm>
          <a:prstGeom prst="rect">
            <a:avLst/>
          </a:prstGeom>
        </p:spPr>
      </p:pic>
      <p:sp>
        <p:nvSpPr>
          <p:cNvPr id="6" name="TextBox 5">
            <a:extLst>
              <a:ext uri="{FF2B5EF4-FFF2-40B4-BE49-F238E27FC236}">
                <a16:creationId xmlns:a16="http://schemas.microsoft.com/office/drawing/2014/main" id="{A2C7BA8B-952A-4C4F-9693-30CF5623D77C}"/>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Page- 1</a:t>
            </a:r>
          </a:p>
        </p:txBody>
      </p:sp>
    </p:spTree>
    <p:extLst>
      <p:ext uri="{BB962C8B-B14F-4D97-AF65-F5344CB8AC3E}">
        <p14:creationId xmlns:p14="http://schemas.microsoft.com/office/powerpoint/2010/main" val="3902646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7B819B-9200-4D45-BFA4-F8EB7E0B1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188" y="450761"/>
            <a:ext cx="9865217" cy="5499278"/>
          </a:xfrm>
          <a:prstGeom prst="rect">
            <a:avLst/>
          </a:prstGeom>
        </p:spPr>
      </p:pic>
      <p:pic>
        <p:nvPicPr>
          <p:cNvPr id="7" name="Picture 6">
            <a:extLst>
              <a:ext uri="{FF2B5EF4-FFF2-40B4-BE49-F238E27FC236}">
                <a16:creationId xmlns:a16="http://schemas.microsoft.com/office/drawing/2014/main" id="{FE415AE5-6512-4414-BE86-AD5DD6CB5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43" y="59603"/>
            <a:ext cx="753405" cy="758204"/>
          </a:xfrm>
          <a:prstGeom prst="rect">
            <a:avLst/>
          </a:prstGeom>
        </p:spPr>
      </p:pic>
      <p:pic>
        <p:nvPicPr>
          <p:cNvPr id="8" name="Picture 7">
            <a:extLst>
              <a:ext uri="{FF2B5EF4-FFF2-40B4-BE49-F238E27FC236}">
                <a16:creationId xmlns:a16="http://schemas.microsoft.com/office/drawing/2014/main" id="{47B0DD24-EF97-4713-AAE6-619340CE0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43" y="6099795"/>
            <a:ext cx="758205" cy="758205"/>
          </a:xfrm>
          <a:prstGeom prst="rect">
            <a:avLst/>
          </a:prstGeom>
        </p:spPr>
      </p:pic>
      <p:sp>
        <p:nvSpPr>
          <p:cNvPr id="9" name="TextBox 8">
            <a:extLst>
              <a:ext uri="{FF2B5EF4-FFF2-40B4-BE49-F238E27FC236}">
                <a16:creationId xmlns:a16="http://schemas.microsoft.com/office/drawing/2014/main" id="{9E2BB8B9-4593-4AB8-A86E-5FC3BF5C1EDB}"/>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Page- 10</a:t>
            </a:r>
          </a:p>
        </p:txBody>
      </p:sp>
      <p:sp>
        <p:nvSpPr>
          <p:cNvPr id="10" name="TextBox 9">
            <a:extLst>
              <a:ext uri="{FF2B5EF4-FFF2-40B4-BE49-F238E27FC236}">
                <a16:creationId xmlns:a16="http://schemas.microsoft.com/office/drawing/2014/main" id="{EE024372-C87E-4279-8808-77C90C719DD7}"/>
              </a:ext>
            </a:extLst>
          </p:cNvPr>
          <p:cNvSpPr txBox="1"/>
          <p:nvPr/>
        </p:nvSpPr>
        <p:spPr>
          <a:xfrm>
            <a:off x="5348722" y="6429078"/>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spTree>
    <p:extLst>
      <p:ext uri="{BB962C8B-B14F-4D97-AF65-F5344CB8AC3E}">
        <p14:creationId xmlns:p14="http://schemas.microsoft.com/office/powerpoint/2010/main" val="406372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2463CC2-D9A8-425F-ADAC-D7CA43275468}"/>
              </a:ext>
            </a:extLst>
          </p:cNvPr>
          <p:cNvSpPr/>
          <p:nvPr/>
        </p:nvSpPr>
        <p:spPr>
          <a:xfrm>
            <a:off x="4073651" y="2967335"/>
            <a:ext cx="4044697" cy="923330"/>
          </a:xfrm>
          <a:prstGeom prst="rect">
            <a:avLst/>
          </a:prstGeom>
          <a:noFill/>
        </p:spPr>
        <p:txBody>
          <a:bodyPr wrap="none" lIns="91440" tIns="45720" rIns="91440" bIns="45720">
            <a:spAutoFit/>
            <a:scene3d>
              <a:camera prst="orthographicFront"/>
              <a:lightRig rig="harsh" dir="t"/>
            </a:scene3d>
            <a:sp3d extrusionH="57150" prstMaterial="matte">
              <a:bevelT w="63500" h="12700"/>
              <a:contourClr>
                <a:schemeClr val="bg1">
                  <a:lumMod val="65000"/>
                </a:schemeClr>
              </a:contourClr>
            </a:sp3d>
          </a:bodyPr>
          <a:lstStyle/>
          <a:p>
            <a:pPr algn="ctr"/>
            <a:r>
              <a:rPr lang="en-US" sz="5400" b="1" dirty="0">
                <a:ln/>
                <a:solidFill>
                  <a:schemeClr val="accent3"/>
                </a:solidFill>
              </a:rPr>
              <a:t>THANK YOU</a:t>
            </a:r>
          </a:p>
        </p:txBody>
      </p:sp>
      <p:pic>
        <p:nvPicPr>
          <p:cNvPr id="26" name="Picture 25">
            <a:extLst>
              <a:ext uri="{FF2B5EF4-FFF2-40B4-BE49-F238E27FC236}">
                <a16:creationId xmlns:a16="http://schemas.microsoft.com/office/drawing/2014/main" id="{74BA902A-A751-4C79-9C95-497C1C56D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852" y="1553148"/>
            <a:ext cx="7624293" cy="4288665"/>
          </a:xfrm>
          <a:prstGeom prst="ellipse">
            <a:avLst/>
          </a:prstGeom>
          <a:ln>
            <a:noFill/>
          </a:ln>
          <a:effectLst>
            <a:softEdge rad="112500"/>
          </a:effectLst>
        </p:spPr>
      </p:pic>
      <p:pic>
        <p:nvPicPr>
          <p:cNvPr id="27" name="Picture 26">
            <a:extLst>
              <a:ext uri="{FF2B5EF4-FFF2-40B4-BE49-F238E27FC236}">
                <a16:creationId xmlns:a16="http://schemas.microsoft.com/office/drawing/2014/main" id="{444282E5-4857-4A9F-82D8-5DCE4CD63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86" y="5449388"/>
            <a:ext cx="1428478" cy="1428478"/>
          </a:xfrm>
          <a:prstGeom prst="rect">
            <a:avLst/>
          </a:prstGeom>
        </p:spPr>
      </p:pic>
      <p:sp>
        <p:nvSpPr>
          <p:cNvPr id="28" name="TextBox 27">
            <a:extLst>
              <a:ext uri="{FF2B5EF4-FFF2-40B4-BE49-F238E27FC236}">
                <a16:creationId xmlns:a16="http://schemas.microsoft.com/office/drawing/2014/main" id="{829391EA-47AF-46A8-910C-289EFE7B5208}"/>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Page- 11</a:t>
            </a:r>
          </a:p>
        </p:txBody>
      </p:sp>
      <p:sp>
        <p:nvSpPr>
          <p:cNvPr id="29" name="TextBox 28">
            <a:extLst>
              <a:ext uri="{FF2B5EF4-FFF2-40B4-BE49-F238E27FC236}">
                <a16:creationId xmlns:a16="http://schemas.microsoft.com/office/drawing/2014/main" id="{8B0BFC4B-0A00-48AA-8AB5-1E30D0D546C9}"/>
              </a:ext>
            </a:extLst>
          </p:cNvPr>
          <p:cNvSpPr txBox="1"/>
          <p:nvPr/>
        </p:nvSpPr>
        <p:spPr>
          <a:xfrm>
            <a:off x="5601033" y="6420665"/>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pic>
        <p:nvPicPr>
          <p:cNvPr id="30" name="Picture 29">
            <a:extLst>
              <a:ext uri="{FF2B5EF4-FFF2-40B4-BE49-F238E27FC236}">
                <a16:creationId xmlns:a16="http://schemas.microsoft.com/office/drawing/2014/main" id="{1BE8DF0C-F9F1-4C20-B4D5-CDC4BF0FB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45" y="43025"/>
            <a:ext cx="1419437" cy="1428479"/>
          </a:xfrm>
          <a:prstGeom prst="rect">
            <a:avLst/>
          </a:prstGeom>
        </p:spPr>
      </p:pic>
    </p:spTree>
    <p:extLst>
      <p:ext uri="{BB962C8B-B14F-4D97-AF65-F5344CB8AC3E}">
        <p14:creationId xmlns:p14="http://schemas.microsoft.com/office/powerpoint/2010/main" val="19442267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42154CA-D70F-4DF7-AA75-DAC0097D63FF}"/>
              </a:ext>
            </a:extLst>
          </p:cNvPr>
          <p:cNvSpPr txBox="1"/>
          <p:nvPr/>
        </p:nvSpPr>
        <p:spPr>
          <a:xfrm>
            <a:off x="76133" y="1490165"/>
            <a:ext cx="1841679" cy="830997"/>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Company Type</a:t>
            </a:r>
          </a:p>
        </p:txBody>
      </p:sp>
      <p:sp>
        <p:nvSpPr>
          <p:cNvPr id="10" name="TextBox 9">
            <a:extLst>
              <a:ext uri="{FF2B5EF4-FFF2-40B4-BE49-F238E27FC236}">
                <a16:creationId xmlns:a16="http://schemas.microsoft.com/office/drawing/2014/main" id="{AA6BB1C8-F75E-47D6-81C2-FDD67F79EFA6}"/>
              </a:ext>
            </a:extLst>
          </p:cNvPr>
          <p:cNvSpPr txBox="1"/>
          <p:nvPr/>
        </p:nvSpPr>
        <p:spPr>
          <a:xfrm>
            <a:off x="1424959" y="795341"/>
            <a:ext cx="7925405" cy="769441"/>
          </a:xfrm>
          <a:prstGeom prst="rect">
            <a:avLst/>
          </a:prstGeom>
          <a:noFill/>
        </p:spPr>
        <p:txBody>
          <a:bodyPr wrap="square" rtlCol="0">
            <a:spAutoFit/>
          </a:bodyPr>
          <a:lstStyle/>
          <a:p>
            <a:r>
              <a:rPr lang="en-US" sz="4400" dirty="0">
                <a:solidFill>
                  <a:schemeClr val="bg1"/>
                </a:solidFill>
                <a:latin typeface="Times New Roman" panose="02020603050405020304" pitchFamily="18" charset="0"/>
                <a:cs typeface="Times New Roman" panose="02020603050405020304" pitchFamily="18" charset="0"/>
              </a:rPr>
              <a:t>LOCAL ENGINEERING, </a:t>
            </a:r>
            <a:r>
              <a:rPr lang="en-US" sz="4400" dirty="0">
                <a:solidFill>
                  <a:schemeClr val="bg1"/>
                </a:solidFill>
                <a:effectLst/>
                <a:latin typeface="Times New Roman" panose="02020603050405020304" pitchFamily="18" charset="0"/>
                <a:cs typeface="Times New Roman" panose="02020603050405020304" pitchFamily="18" charset="0"/>
              </a:rPr>
              <a:t>INC.</a:t>
            </a:r>
          </a:p>
        </p:txBody>
      </p:sp>
      <p:pic>
        <p:nvPicPr>
          <p:cNvPr id="11" name="Picture 10">
            <a:extLst>
              <a:ext uri="{FF2B5EF4-FFF2-40B4-BE49-F238E27FC236}">
                <a16:creationId xmlns:a16="http://schemas.microsoft.com/office/drawing/2014/main" id="{5CBFF38F-44EB-4494-8CCC-788BC96D3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02" y="6099796"/>
            <a:ext cx="753405" cy="758204"/>
          </a:xfrm>
          <a:prstGeom prst="rect">
            <a:avLst/>
          </a:prstGeom>
        </p:spPr>
      </p:pic>
      <p:pic>
        <p:nvPicPr>
          <p:cNvPr id="12" name="Picture 11">
            <a:extLst>
              <a:ext uri="{FF2B5EF4-FFF2-40B4-BE49-F238E27FC236}">
                <a16:creationId xmlns:a16="http://schemas.microsoft.com/office/drawing/2014/main" id="{DCA07080-8FE6-45FE-921D-43A2B2C0C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607" y="6093347"/>
            <a:ext cx="758205" cy="758205"/>
          </a:xfrm>
          <a:prstGeom prst="rect">
            <a:avLst/>
          </a:prstGeom>
        </p:spPr>
      </p:pic>
      <p:sp>
        <p:nvSpPr>
          <p:cNvPr id="13" name="TextBox 12">
            <a:extLst>
              <a:ext uri="{FF2B5EF4-FFF2-40B4-BE49-F238E27FC236}">
                <a16:creationId xmlns:a16="http://schemas.microsoft.com/office/drawing/2014/main" id="{FEF8CDAC-6AD1-40AA-A4E6-3D87D940F700}"/>
              </a:ext>
            </a:extLst>
          </p:cNvPr>
          <p:cNvSpPr txBox="1"/>
          <p:nvPr/>
        </p:nvSpPr>
        <p:spPr>
          <a:xfrm>
            <a:off x="5395522" y="6427113"/>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sp>
        <p:nvSpPr>
          <p:cNvPr id="14" name="TextBox 13">
            <a:extLst>
              <a:ext uri="{FF2B5EF4-FFF2-40B4-BE49-F238E27FC236}">
                <a16:creationId xmlns:a16="http://schemas.microsoft.com/office/drawing/2014/main" id="{89704F76-6CD9-4DCA-8092-B10C6C3C117D}"/>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Page- 2</a:t>
            </a:r>
          </a:p>
        </p:txBody>
      </p:sp>
      <p:sp>
        <p:nvSpPr>
          <p:cNvPr id="18" name="Rectangle 17">
            <a:extLst>
              <a:ext uri="{FF2B5EF4-FFF2-40B4-BE49-F238E27FC236}">
                <a16:creationId xmlns:a16="http://schemas.microsoft.com/office/drawing/2014/main" id="{8096A750-4F83-4D5D-8C13-B837CDFA7491}"/>
              </a:ext>
            </a:extLst>
          </p:cNvPr>
          <p:cNvSpPr/>
          <p:nvPr/>
        </p:nvSpPr>
        <p:spPr>
          <a:xfrm>
            <a:off x="3090643" y="5288734"/>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Rectangle 22">
            <a:extLst>
              <a:ext uri="{FF2B5EF4-FFF2-40B4-BE49-F238E27FC236}">
                <a16:creationId xmlns:a16="http://schemas.microsoft.com/office/drawing/2014/main" id="{9A239614-0E37-407C-BF75-6687BBF7A9BF}"/>
              </a:ext>
            </a:extLst>
          </p:cNvPr>
          <p:cNvSpPr/>
          <p:nvPr/>
        </p:nvSpPr>
        <p:spPr>
          <a:xfrm>
            <a:off x="7154643" y="5177702"/>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5" name="Group 24">
            <a:extLst>
              <a:ext uri="{FF2B5EF4-FFF2-40B4-BE49-F238E27FC236}">
                <a16:creationId xmlns:a16="http://schemas.microsoft.com/office/drawing/2014/main" id="{3D4EBECA-D78D-4892-A768-4E23EA0F9695}"/>
              </a:ext>
            </a:extLst>
          </p:cNvPr>
          <p:cNvGrpSpPr/>
          <p:nvPr/>
        </p:nvGrpSpPr>
        <p:grpSpPr>
          <a:xfrm>
            <a:off x="2517352" y="2019943"/>
            <a:ext cx="3963336" cy="837625"/>
            <a:chOff x="1580" y="0"/>
            <a:chExt cx="3963336" cy="837625"/>
          </a:xfrm>
        </p:grpSpPr>
        <p:sp>
          <p:nvSpPr>
            <p:cNvPr id="26" name="Rectangle 25">
              <a:extLst>
                <a:ext uri="{FF2B5EF4-FFF2-40B4-BE49-F238E27FC236}">
                  <a16:creationId xmlns:a16="http://schemas.microsoft.com/office/drawing/2014/main" id="{45D471ED-638C-47FA-ACD0-1F0144031388}"/>
                </a:ext>
              </a:extLst>
            </p:cNvPr>
            <p:cNvSpPr/>
            <p:nvPr/>
          </p:nvSpPr>
          <p:spPr>
            <a:xfrm>
              <a:off x="1580" y="0"/>
              <a:ext cx="3963336" cy="8376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7" name="TextBox 26">
              <a:extLst>
                <a:ext uri="{FF2B5EF4-FFF2-40B4-BE49-F238E27FC236}">
                  <a16:creationId xmlns:a16="http://schemas.microsoft.com/office/drawing/2014/main" id="{BC0E1B38-EABA-4ED5-9FE8-8ED2906DD79F}"/>
                </a:ext>
              </a:extLst>
            </p:cNvPr>
            <p:cNvSpPr txBox="1"/>
            <p:nvPr/>
          </p:nvSpPr>
          <p:spPr>
            <a:xfrm>
              <a:off x="1580" y="0"/>
              <a:ext cx="3963336" cy="8376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bg1"/>
                  </a:solidFill>
                  <a:latin typeface="Times New Roman" panose="02020603050405020304" pitchFamily="18" charset="0"/>
                  <a:cs typeface="Times New Roman" panose="02020603050405020304" pitchFamily="18" charset="0"/>
                </a:rPr>
                <a:t>Commercial Services</a:t>
              </a:r>
            </a:p>
          </p:txBody>
        </p:sp>
      </p:grpSp>
      <p:grpSp>
        <p:nvGrpSpPr>
          <p:cNvPr id="28" name="Group 27">
            <a:extLst>
              <a:ext uri="{FF2B5EF4-FFF2-40B4-BE49-F238E27FC236}">
                <a16:creationId xmlns:a16="http://schemas.microsoft.com/office/drawing/2014/main" id="{C66028C3-057D-41E0-A4F1-94030C4C0269}"/>
              </a:ext>
            </a:extLst>
          </p:cNvPr>
          <p:cNvGrpSpPr/>
          <p:nvPr/>
        </p:nvGrpSpPr>
        <p:grpSpPr>
          <a:xfrm>
            <a:off x="7015926" y="2048868"/>
            <a:ext cx="3963336" cy="837625"/>
            <a:chOff x="4163083" y="0"/>
            <a:chExt cx="3963336" cy="837625"/>
          </a:xfrm>
        </p:grpSpPr>
        <p:sp>
          <p:nvSpPr>
            <p:cNvPr id="29" name="Rectangle 28">
              <a:extLst>
                <a:ext uri="{FF2B5EF4-FFF2-40B4-BE49-F238E27FC236}">
                  <a16:creationId xmlns:a16="http://schemas.microsoft.com/office/drawing/2014/main" id="{F60D985C-40D7-48BC-8D04-FCD7B17B7D5E}"/>
                </a:ext>
              </a:extLst>
            </p:cNvPr>
            <p:cNvSpPr/>
            <p:nvPr/>
          </p:nvSpPr>
          <p:spPr>
            <a:xfrm>
              <a:off x="4163083" y="0"/>
              <a:ext cx="3963336" cy="8376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0" name="TextBox 29">
              <a:extLst>
                <a:ext uri="{FF2B5EF4-FFF2-40B4-BE49-F238E27FC236}">
                  <a16:creationId xmlns:a16="http://schemas.microsoft.com/office/drawing/2014/main" id="{04789669-769A-48FD-B533-CB18F3421B79}"/>
                </a:ext>
              </a:extLst>
            </p:cNvPr>
            <p:cNvSpPr txBox="1"/>
            <p:nvPr/>
          </p:nvSpPr>
          <p:spPr>
            <a:xfrm>
              <a:off x="4163083" y="0"/>
              <a:ext cx="3963336" cy="8376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6675" tIns="44450" rIns="66675" bIns="444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bg1"/>
                  </a:solidFill>
                  <a:latin typeface="Times New Roman" panose="02020603050405020304" pitchFamily="18" charset="0"/>
                  <a:cs typeface="Times New Roman" panose="02020603050405020304" pitchFamily="18" charset="0"/>
                </a:rPr>
                <a:t>Residential Services</a:t>
              </a:r>
            </a:p>
          </p:txBody>
        </p:sp>
      </p:grpSp>
      <p:sp>
        <p:nvSpPr>
          <p:cNvPr id="31" name="Rectangle 30">
            <a:extLst>
              <a:ext uri="{FF2B5EF4-FFF2-40B4-BE49-F238E27FC236}">
                <a16:creationId xmlns:a16="http://schemas.microsoft.com/office/drawing/2014/main" id="{829F54F9-E771-495D-9F3E-39993C05D47C}"/>
              </a:ext>
            </a:extLst>
          </p:cNvPr>
          <p:cNvSpPr/>
          <p:nvPr/>
        </p:nvSpPr>
        <p:spPr>
          <a:xfrm>
            <a:off x="2517352" y="2991702"/>
            <a:ext cx="3963336" cy="466274"/>
          </a:xfrm>
          <a:prstGeom prst="rect">
            <a:avLst/>
          </a:pr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2" name="Rectangle 31">
            <a:extLst>
              <a:ext uri="{FF2B5EF4-FFF2-40B4-BE49-F238E27FC236}">
                <a16:creationId xmlns:a16="http://schemas.microsoft.com/office/drawing/2014/main" id="{61AE1073-F55F-45C3-B522-7D1E5A6D5C23}"/>
              </a:ext>
            </a:extLst>
          </p:cNvPr>
          <p:cNvSpPr/>
          <p:nvPr/>
        </p:nvSpPr>
        <p:spPr>
          <a:xfrm>
            <a:off x="2517352" y="3166816"/>
            <a:ext cx="291161" cy="291161"/>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3" name="Rectangle 32">
            <a:extLst>
              <a:ext uri="{FF2B5EF4-FFF2-40B4-BE49-F238E27FC236}">
                <a16:creationId xmlns:a16="http://schemas.microsoft.com/office/drawing/2014/main" id="{BE042E34-20C6-4DFD-A03D-1062A552A1CB}"/>
              </a:ext>
            </a:extLst>
          </p:cNvPr>
          <p:cNvSpPr/>
          <p:nvPr/>
        </p:nvSpPr>
        <p:spPr>
          <a:xfrm>
            <a:off x="7015926" y="2991702"/>
            <a:ext cx="3963336" cy="466274"/>
          </a:xfrm>
          <a:prstGeom prst="rect">
            <a:avLst/>
          </a:prstGeom>
        </p:spPr>
        <p:style>
          <a:lnRef idx="1">
            <a:schemeClr val="accen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4" name="Rectangle 33">
            <a:extLst>
              <a:ext uri="{FF2B5EF4-FFF2-40B4-BE49-F238E27FC236}">
                <a16:creationId xmlns:a16="http://schemas.microsoft.com/office/drawing/2014/main" id="{FB45BE98-CD29-48D0-8F02-A4A0B8F982CB}"/>
              </a:ext>
            </a:extLst>
          </p:cNvPr>
          <p:cNvSpPr/>
          <p:nvPr/>
        </p:nvSpPr>
        <p:spPr>
          <a:xfrm>
            <a:off x="7015926" y="3166816"/>
            <a:ext cx="291161" cy="291161"/>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5" name="Rectangle 34">
            <a:extLst>
              <a:ext uri="{FF2B5EF4-FFF2-40B4-BE49-F238E27FC236}">
                <a16:creationId xmlns:a16="http://schemas.microsoft.com/office/drawing/2014/main" id="{E26F908E-0467-40DD-A807-B8FA1E0BDD70}"/>
              </a:ext>
            </a:extLst>
          </p:cNvPr>
          <p:cNvSpPr/>
          <p:nvPr/>
        </p:nvSpPr>
        <p:spPr>
          <a:xfrm>
            <a:off x="2517352" y="3651738"/>
            <a:ext cx="291153" cy="291153"/>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nvGrpSpPr>
          <p:cNvPr id="36" name="Group 35">
            <a:extLst>
              <a:ext uri="{FF2B5EF4-FFF2-40B4-BE49-F238E27FC236}">
                <a16:creationId xmlns:a16="http://schemas.microsoft.com/office/drawing/2014/main" id="{94D8DBA8-4AFE-4A3D-AE94-ABD8AA88D388}"/>
              </a:ext>
            </a:extLst>
          </p:cNvPr>
          <p:cNvGrpSpPr/>
          <p:nvPr/>
        </p:nvGrpSpPr>
        <p:grpSpPr>
          <a:xfrm>
            <a:off x="2794780" y="3457976"/>
            <a:ext cx="3685902" cy="678680"/>
            <a:chOff x="277428" y="1398413"/>
            <a:chExt cx="3685902" cy="678680"/>
          </a:xfrm>
        </p:grpSpPr>
        <p:sp>
          <p:nvSpPr>
            <p:cNvPr id="37" name="Rectangle 36">
              <a:extLst>
                <a:ext uri="{FF2B5EF4-FFF2-40B4-BE49-F238E27FC236}">
                  <a16:creationId xmlns:a16="http://schemas.microsoft.com/office/drawing/2014/main" id="{C024C8AB-D2EF-48D1-A16E-3A57001FDC60}"/>
                </a:ext>
              </a:extLst>
            </p:cNvPr>
            <p:cNvSpPr/>
            <p:nvPr/>
          </p:nvSpPr>
          <p:spPr>
            <a:xfrm>
              <a:off x="277428" y="1398413"/>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95D76655-3C86-4B94-B1CD-4EB30E9DAC9B}"/>
                </a:ext>
              </a:extLst>
            </p:cNvPr>
            <p:cNvSpPr txBox="1"/>
            <p:nvPr/>
          </p:nvSpPr>
          <p:spPr>
            <a:xfrm>
              <a:off x="277428" y="1398413"/>
              <a:ext cx="3685902" cy="6786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Civil Engineering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sp>
        <p:nvSpPr>
          <p:cNvPr id="39" name="Rectangle 38">
            <a:extLst>
              <a:ext uri="{FF2B5EF4-FFF2-40B4-BE49-F238E27FC236}">
                <a16:creationId xmlns:a16="http://schemas.microsoft.com/office/drawing/2014/main" id="{94B166C8-5D50-414A-9DAA-B58F73F2675D}"/>
              </a:ext>
            </a:extLst>
          </p:cNvPr>
          <p:cNvSpPr/>
          <p:nvPr/>
        </p:nvSpPr>
        <p:spPr>
          <a:xfrm>
            <a:off x="2517352" y="4121816"/>
            <a:ext cx="291153" cy="291153"/>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nvGrpSpPr>
          <p:cNvPr id="40" name="Group 39">
            <a:extLst>
              <a:ext uri="{FF2B5EF4-FFF2-40B4-BE49-F238E27FC236}">
                <a16:creationId xmlns:a16="http://schemas.microsoft.com/office/drawing/2014/main" id="{8115539B-E4F9-46C4-B1C0-DE1ABC988472}"/>
              </a:ext>
            </a:extLst>
          </p:cNvPr>
          <p:cNvGrpSpPr/>
          <p:nvPr/>
        </p:nvGrpSpPr>
        <p:grpSpPr>
          <a:xfrm>
            <a:off x="2794780" y="3928052"/>
            <a:ext cx="3685902" cy="678680"/>
            <a:chOff x="277428" y="2021795"/>
            <a:chExt cx="3685902" cy="678680"/>
          </a:xfrm>
        </p:grpSpPr>
        <p:sp>
          <p:nvSpPr>
            <p:cNvPr id="41" name="Rectangle 40">
              <a:extLst>
                <a:ext uri="{FF2B5EF4-FFF2-40B4-BE49-F238E27FC236}">
                  <a16:creationId xmlns:a16="http://schemas.microsoft.com/office/drawing/2014/main" id="{42C80AC8-0876-4990-AB7B-3E419FB33011}"/>
                </a:ext>
              </a:extLst>
            </p:cNvPr>
            <p:cNvSpPr/>
            <p:nvPr/>
          </p:nvSpPr>
          <p:spPr>
            <a:xfrm>
              <a:off x="277428" y="2021795"/>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a:extLst>
                <a:ext uri="{FF2B5EF4-FFF2-40B4-BE49-F238E27FC236}">
                  <a16:creationId xmlns:a16="http://schemas.microsoft.com/office/drawing/2014/main" id="{4F5026AB-18F3-4CF7-BB81-CFCBAD660B8D}"/>
                </a:ext>
              </a:extLst>
            </p:cNvPr>
            <p:cNvSpPr txBox="1"/>
            <p:nvPr/>
          </p:nvSpPr>
          <p:spPr>
            <a:xfrm>
              <a:off x="277428" y="2021795"/>
              <a:ext cx="3685902" cy="6786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Structural Engineering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sp>
        <p:nvSpPr>
          <p:cNvPr id="43" name="Rectangle 42">
            <a:extLst>
              <a:ext uri="{FF2B5EF4-FFF2-40B4-BE49-F238E27FC236}">
                <a16:creationId xmlns:a16="http://schemas.microsoft.com/office/drawing/2014/main" id="{F5171BF5-2D77-4464-98EC-FED5FB03D5D6}"/>
              </a:ext>
            </a:extLst>
          </p:cNvPr>
          <p:cNvSpPr/>
          <p:nvPr/>
        </p:nvSpPr>
        <p:spPr>
          <a:xfrm>
            <a:off x="2517352" y="4581517"/>
            <a:ext cx="291153" cy="291153"/>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nvGrpSpPr>
          <p:cNvPr id="44" name="Group 43">
            <a:extLst>
              <a:ext uri="{FF2B5EF4-FFF2-40B4-BE49-F238E27FC236}">
                <a16:creationId xmlns:a16="http://schemas.microsoft.com/office/drawing/2014/main" id="{5F52B692-F48E-47F2-A79E-69BC06CF1B66}"/>
              </a:ext>
            </a:extLst>
          </p:cNvPr>
          <p:cNvGrpSpPr/>
          <p:nvPr/>
        </p:nvGrpSpPr>
        <p:grpSpPr>
          <a:xfrm>
            <a:off x="2794780" y="4387751"/>
            <a:ext cx="3685902" cy="678680"/>
            <a:chOff x="277428" y="2613984"/>
            <a:chExt cx="3685902" cy="678680"/>
          </a:xfrm>
        </p:grpSpPr>
        <p:sp>
          <p:nvSpPr>
            <p:cNvPr id="45" name="Rectangle 44">
              <a:extLst>
                <a:ext uri="{FF2B5EF4-FFF2-40B4-BE49-F238E27FC236}">
                  <a16:creationId xmlns:a16="http://schemas.microsoft.com/office/drawing/2014/main" id="{8A37EA67-9731-4747-8A83-24B57615CD7E}"/>
                </a:ext>
              </a:extLst>
            </p:cNvPr>
            <p:cNvSpPr/>
            <p:nvPr/>
          </p:nvSpPr>
          <p:spPr>
            <a:xfrm>
              <a:off x="277428" y="2613984"/>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9640F9C9-6015-4DED-87D6-93B70B828BA6}"/>
                </a:ext>
              </a:extLst>
            </p:cNvPr>
            <p:cNvSpPr txBox="1"/>
            <p:nvPr/>
          </p:nvSpPr>
          <p:spPr>
            <a:xfrm>
              <a:off x="277428" y="2613984"/>
              <a:ext cx="3685902" cy="6786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Conceptual Design</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2075A0E2-EB55-48E2-A638-32148C97DD13}"/>
              </a:ext>
            </a:extLst>
          </p:cNvPr>
          <p:cNvGrpSpPr/>
          <p:nvPr/>
        </p:nvGrpSpPr>
        <p:grpSpPr>
          <a:xfrm>
            <a:off x="2808505" y="4850241"/>
            <a:ext cx="3772847" cy="704431"/>
            <a:chOff x="192068" y="2829273"/>
            <a:chExt cx="3772847" cy="704431"/>
          </a:xfrm>
        </p:grpSpPr>
        <p:sp>
          <p:nvSpPr>
            <p:cNvPr id="48" name="Rectangle 47">
              <a:extLst>
                <a:ext uri="{FF2B5EF4-FFF2-40B4-BE49-F238E27FC236}">
                  <a16:creationId xmlns:a16="http://schemas.microsoft.com/office/drawing/2014/main" id="{2356A341-0515-4F9F-995F-8EFB757B2B4A}"/>
                </a:ext>
              </a:extLst>
            </p:cNvPr>
            <p:cNvSpPr/>
            <p:nvPr/>
          </p:nvSpPr>
          <p:spPr>
            <a:xfrm>
              <a:off x="279013" y="2855024"/>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9" name="TextBox 48">
              <a:extLst>
                <a:ext uri="{FF2B5EF4-FFF2-40B4-BE49-F238E27FC236}">
                  <a16:creationId xmlns:a16="http://schemas.microsoft.com/office/drawing/2014/main" id="{8E996167-08BC-4BD0-9A3D-A96FC1785BD0}"/>
                </a:ext>
              </a:extLst>
            </p:cNvPr>
            <p:cNvSpPr txBox="1"/>
            <p:nvPr/>
          </p:nvSpPr>
          <p:spPr>
            <a:xfrm>
              <a:off x="192068" y="2829273"/>
              <a:ext cx="3685902" cy="6786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r>
                <a:rPr lang="en-US" sz="2400" b="1" dirty="0">
                  <a:solidFill>
                    <a:schemeClr val="bg1"/>
                  </a:solidFill>
                  <a:effectLst/>
                  <a:latin typeface="Times New Roman" panose="02020603050405020304" pitchFamily="18" charset="0"/>
                  <a:cs typeface="Times New Roman" panose="02020603050405020304" pitchFamily="18" charset="0"/>
                </a:rPr>
                <a:t>Master Planning</a:t>
              </a:r>
            </a:p>
          </p:txBody>
        </p:sp>
      </p:grpSp>
      <p:sp>
        <p:nvSpPr>
          <p:cNvPr id="50" name="Rectangle 49">
            <a:extLst>
              <a:ext uri="{FF2B5EF4-FFF2-40B4-BE49-F238E27FC236}">
                <a16:creationId xmlns:a16="http://schemas.microsoft.com/office/drawing/2014/main" id="{350BB50F-A6E8-4921-9214-410710553520}"/>
              </a:ext>
            </a:extLst>
          </p:cNvPr>
          <p:cNvSpPr/>
          <p:nvPr/>
        </p:nvSpPr>
        <p:spPr>
          <a:xfrm>
            <a:off x="2517352" y="5019424"/>
            <a:ext cx="291153" cy="291153"/>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51" name="Rectangle 50">
            <a:extLst>
              <a:ext uri="{FF2B5EF4-FFF2-40B4-BE49-F238E27FC236}">
                <a16:creationId xmlns:a16="http://schemas.microsoft.com/office/drawing/2014/main" id="{0EB24FBD-773C-4590-93C0-0DF84FDA247F}"/>
              </a:ext>
            </a:extLst>
          </p:cNvPr>
          <p:cNvSpPr/>
          <p:nvPr/>
        </p:nvSpPr>
        <p:spPr>
          <a:xfrm>
            <a:off x="7029645" y="3636899"/>
            <a:ext cx="291153" cy="291153"/>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nvGrpSpPr>
          <p:cNvPr id="52" name="Group 51">
            <a:extLst>
              <a:ext uri="{FF2B5EF4-FFF2-40B4-BE49-F238E27FC236}">
                <a16:creationId xmlns:a16="http://schemas.microsoft.com/office/drawing/2014/main" id="{F94F6A9A-9673-4DFC-996C-8071591AB2B6}"/>
              </a:ext>
            </a:extLst>
          </p:cNvPr>
          <p:cNvGrpSpPr/>
          <p:nvPr/>
        </p:nvGrpSpPr>
        <p:grpSpPr>
          <a:xfrm>
            <a:off x="7307078" y="3443137"/>
            <a:ext cx="3685902" cy="678680"/>
            <a:chOff x="4440516" y="1398413"/>
            <a:chExt cx="3685902" cy="678680"/>
          </a:xfrm>
        </p:grpSpPr>
        <p:sp>
          <p:nvSpPr>
            <p:cNvPr id="61" name="Rectangle 60">
              <a:extLst>
                <a:ext uri="{FF2B5EF4-FFF2-40B4-BE49-F238E27FC236}">
                  <a16:creationId xmlns:a16="http://schemas.microsoft.com/office/drawing/2014/main" id="{68F1850F-B352-4D86-82C7-3D18D23DCC5B}"/>
                </a:ext>
              </a:extLst>
            </p:cNvPr>
            <p:cNvSpPr/>
            <p:nvPr/>
          </p:nvSpPr>
          <p:spPr>
            <a:xfrm>
              <a:off x="4440516" y="1398413"/>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2" name="TextBox 61">
              <a:extLst>
                <a:ext uri="{FF2B5EF4-FFF2-40B4-BE49-F238E27FC236}">
                  <a16:creationId xmlns:a16="http://schemas.microsoft.com/office/drawing/2014/main" id="{5EFE6971-E310-49E2-B5F2-332D69857079}"/>
                </a:ext>
              </a:extLst>
            </p:cNvPr>
            <p:cNvSpPr txBox="1"/>
            <p:nvPr/>
          </p:nvSpPr>
          <p:spPr>
            <a:xfrm>
              <a:off x="4440516" y="1398413"/>
              <a:ext cx="3685902" cy="6786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Home Inspections</a:t>
              </a:r>
            </a:p>
          </p:txBody>
        </p:sp>
      </p:grpSp>
      <p:sp>
        <p:nvSpPr>
          <p:cNvPr id="53" name="Rectangle 52">
            <a:extLst>
              <a:ext uri="{FF2B5EF4-FFF2-40B4-BE49-F238E27FC236}">
                <a16:creationId xmlns:a16="http://schemas.microsoft.com/office/drawing/2014/main" id="{D05FC15D-C801-4A7A-9236-6834FEC35A99}"/>
              </a:ext>
            </a:extLst>
          </p:cNvPr>
          <p:cNvSpPr/>
          <p:nvPr/>
        </p:nvSpPr>
        <p:spPr>
          <a:xfrm>
            <a:off x="7028795" y="4079563"/>
            <a:ext cx="291153" cy="291153"/>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nvGrpSpPr>
          <p:cNvPr id="54" name="Group 53">
            <a:extLst>
              <a:ext uri="{FF2B5EF4-FFF2-40B4-BE49-F238E27FC236}">
                <a16:creationId xmlns:a16="http://schemas.microsoft.com/office/drawing/2014/main" id="{C06438DD-ADD8-4ADB-8B98-0D972921FF07}"/>
              </a:ext>
            </a:extLst>
          </p:cNvPr>
          <p:cNvGrpSpPr/>
          <p:nvPr/>
        </p:nvGrpSpPr>
        <p:grpSpPr>
          <a:xfrm>
            <a:off x="7307809" y="3885800"/>
            <a:ext cx="3685902" cy="678680"/>
            <a:chOff x="4442097" y="1970283"/>
            <a:chExt cx="3685902" cy="678680"/>
          </a:xfrm>
        </p:grpSpPr>
        <p:sp>
          <p:nvSpPr>
            <p:cNvPr id="59" name="Rectangle 58">
              <a:extLst>
                <a:ext uri="{FF2B5EF4-FFF2-40B4-BE49-F238E27FC236}">
                  <a16:creationId xmlns:a16="http://schemas.microsoft.com/office/drawing/2014/main" id="{BDB1D73B-9DE3-47CA-ACB4-6D622C8566CA}"/>
                </a:ext>
              </a:extLst>
            </p:cNvPr>
            <p:cNvSpPr/>
            <p:nvPr/>
          </p:nvSpPr>
          <p:spPr>
            <a:xfrm>
              <a:off x="4442097" y="1970283"/>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0" name="TextBox 59">
              <a:extLst>
                <a:ext uri="{FF2B5EF4-FFF2-40B4-BE49-F238E27FC236}">
                  <a16:creationId xmlns:a16="http://schemas.microsoft.com/office/drawing/2014/main" id="{D2DA80FF-7790-49AE-AE8C-26285C4EDBD7}"/>
                </a:ext>
              </a:extLst>
            </p:cNvPr>
            <p:cNvSpPr txBox="1"/>
            <p:nvPr/>
          </p:nvSpPr>
          <p:spPr>
            <a:xfrm>
              <a:off x="4442097" y="1970283"/>
              <a:ext cx="3685902" cy="6786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House Plans</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sp>
        <p:nvSpPr>
          <p:cNvPr id="55" name="Rectangle 54">
            <a:extLst>
              <a:ext uri="{FF2B5EF4-FFF2-40B4-BE49-F238E27FC236}">
                <a16:creationId xmlns:a16="http://schemas.microsoft.com/office/drawing/2014/main" id="{54E9E467-3CCB-413D-B167-DB0F099F18C6}"/>
              </a:ext>
            </a:extLst>
          </p:cNvPr>
          <p:cNvSpPr/>
          <p:nvPr/>
        </p:nvSpPr>
        <p:spPr>
          <a:xfrm>
            <a:off x="7028795" y="4541779"/>
            <a:ext cx="291153" cy="291153"/>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nvGrpSpPr>
          <p:cNvPr id="56" name="Group 55">
            <a:extLst>
              <a:ext uri="{FF2B5EF4-FFF2-40B4-BE49-F238E27FC236}">
                <a16:creationId xmlns:a16="http://schemas.microsoft.com/office/drawing/2014/main" id="{8535C283-EB77-460B-828A-AED1C3DFEF8F}"/>
              </a:ext>
            </a:extLst>
          </p:cNvPr>
          <p:cNvGrpSpPr/>
          <p:nvPr/>
        </p:nvGrpSpPr>
        <p:grpSpPr>
          <a:xfrm>
            <a:off x="7293360" y="4360897"/>
            <a:ext cx="3685902" cy="678680"/>
            <a:chOff x="4428390" y="2518745"/>
            <a:chExt cx="3685902" cy="678680"/>
          </a:xfrm>
        </p:grpSpPr>
        <p:sp>
          <p:nvSpPr>
            <p:cNvPr id="57" name="Rectangle 56">
              <a:extLst>
                <a:ext uri="{FF2B5EF4-FFF2-40B4-BE49-F238E27FC236}">
                  <a16:creationId xmlns:a16="http://schemas.microsoft.com/office/drawing/2014/main" id="{FC817045-CAC4-449A-A0A0-87A25BD89C8E}"/>
                </a:ext>
              </a:extLst>
            </p:cNvPr>
            <p:cNvSpPr/>
            <p:nvPr/>
          </p:nvSpPr>
          <p:spPr>
            <a:xfrm>
              <a:off x="4428390" y="2518745"/>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8" name="TextBox 57">
              <a:extLst>
                <a:ext uri="{FF2B5EF4-FFF2-40B4-BE49-F238E27FC236}">
                  <a16:creationId xmlns:a16="http://schemas.microsoft.com/office/drawing/2014/main" id="{4D6656E2-211D-450E-B543-4EC7603F8716}"/>
                </a:ext>
              </a:extLst>
            </p:cNvPr>
            <p:cNvSpPr txBox="1"/>
            <p:nvPr/>
          </p:nvSpPr>
          <p:spPr>
            <a:xfrm>
              <a:off x="4428390" y="2518745"/>
              <a:ext cx="3685902" cy="6786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Stormwater Plans</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sp>
        <p:nvSpPr>
          <p:cNvPr id="63" name="Rectangle 62">
            <a:extLst>
              <a:ext uri="{FF2B5EF4-FFF2-40B4-BE49-F238E27FC236}">
                <a16:creationId xmlns:a16="http://schemas.microsoft.com/office/drawing/2014/main" id="{086254CF-5ED5-4FF6-B37E-1762362F5382}"/>
              </a:ext>
            </a:extLst>
          </p:cNvPr>
          <p:cNvSpPr/>
          <p:nvPr/>
        </p:nvSpPr>
        <p:spPr>
          <a:xfrm>
            <a:off x="7028795" y="4984442"/>
            <a:ext cx="291153" cy="291153"/>
          </a:xfrm>
          <a:prstGeom prst="rect">
            <a:avLst/>
          </a:prstGeom>
        </p:spPr>
        <p:style>
          <a:lnRef idx="1">
            <a:schemeClr val="accent1">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grpSp>
        <p:nvGrpSpPr>
          <p:cNvPr id="64" name="Group 63">
            <a:extLst>
              <a:ext uri="{FF2B5EF4-FFF2-40B4-BE49-F238E27FC236}">
                <a16:creationId xmlns:a16="http://schemas.microsoft.com/office/drawing/2014/main" id="{79E382F4-602F-4038-AC50-45BFA17489CB}"/>
              </a:ext>
            </a:extLst>
          </p:cNvPr>
          <p:cNvGrpSpPr/>
          <p:nvPr/>
        </p:nvGrpSpPr>
        <p:grpSpPr>
          <a:xfrm>
            <a:off x="7293360" y="4803560"/>
            <a:ext cx="3685902" cy="678680"/>
            <a:chOff x="4428390" y="2518745"/>
            <a:chExt cx="3685902" cy="678680"/>
          </a:xfrm>
        </p:grpSpPr>
        <p:sp>
          <p:nvSpPr>
            <p:cNvPr id="65" name="Rectangle 64">
              <a:extLst>
                <a:ext uri="{FF2B5EF4-FFF2-40B4-BE49-F238E27FC236}">
                  <a16:creationId xmlns:a16="http://schemas.microsoft.com/office/drawing/2014/main" id="{5F826D62-0E47-4BA7-A2D2-8D26B889163F}"/>
                </a:ext>
              </a:extLst>
            </p:cNvPr>
            <p:cNvSpPr/>
            <p:nvPr/>
          </p:nvSpPr>
          <p:spPr>
            <a:xfrm>
              <a:off x="4428390" y="2518745"/>
              <a:ext cx="3685902" cy="6786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6" name="TextBox 65">
              <a:extLst>
                <a:ext uri="{FF2B5EF4-FFF2-40B4-BE49-F238E27FC236}">
                  <a16:creationId xmlns:a16="http://schemas.microsoft.com/office/drawing/2014/main" id="{A3BAE616-B566-4593-B9C6-D68CEEF4E85B}"/>
                </a:ext>
              </a:extLst>
            </p:cNvPr>
            <p:cNvSpPr txBox="1"/>
            <p:nvPr/>
          </p:nvSpPr>
          <p:spPr>
            <a:xfrm>
              <a:off x="4428390" y="2518745"/>
              <a:ext cx="3685902" cy="6786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170688" numCol="1" spcCol="1270" anchor="ctr" anchorCtr="0">
              <a:noAutofit/>
            </a:bodyPr>
            <a:lstStyle/>
            <a:p>
              <a:r>
                <a:rPr lang="en-US" sz="2400" b="1" dirty="0">
                  <a:solidFill>
                    <a:schemeClr val="bg1"/>
                  </a:solidFill>
                  <a:effectLst/>
                  <a:latin typeface="Times New Roman" panose="02020603050405020304" pitchFamily="18" charset="0"/>
                  <a:cs typeface="Times New Roman" panose="02020603050405020304" pitchFamily="18" charset="0"/>
                </a:rPr>
                <a:t>Site Plans</a:t>
              </a:r>
            </a:p>
          </p:txBody>
        </p:sp>
      </p:grpSp>
    </p:spTree>
    <p:extLst>
      <p:ext uri="{BB962C8B-B14F-4D97-AF65-F5344CB8AC3E}">
        <p14:creationId xmlns:p14="http://schemas.microsoft.com/office/powerpoint/2010/main" val="33503508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par>
                                <p:cTn id="18" presetID="16" presetClass="entr" presetSubtype="21"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arn(inVertical)">
                                      <p:cBhvr>
                                        <p:cTn id="20" dur="500"/>
                                        <p:tgtEl>
                                          <p:spTgt spid="31"/>
                                        </p:tgtEl>
                                      </p:cBhvr>
                                    </p:animEffect>
                                  </p:childTnLst>
                                </p:cTn>
                              </p:par>
                              <p:par>
                                <p:cTn id="21" presetID="16" presetClass="entr" presetSubtype="21"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par>
                                <p:cTn id="24" presetID="16" presetClass="entr" presetSubtype="21"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arn(inVertical)">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500"/>
                                        <p:tgtEl>
                                          <p:spTgt spid="35"/>
                                        </p:tgtEl>
                                      </p:cBhvr>
                                    </p:animEffect>
                                  </p:childTnLst>
                                </p:cTn>
                              </p:par>
                              <p:par>
                                <p:cTn id="32" presetID="16" presetClass="entr" presetSubtype="21"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arn(inVertical)">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arn(inVertical)">
                                      <p:cBhvr>
                                        <p:cTn id="39" dur="500"/>
                                        <p:tgtEl>
                                          <p:spTgt spid="39"/>
                                        </p:tgtEl>
                                      </p:cBhvr>
                                    </p:animEffect>
                                  </p:childTnLst>
                                </p:cTn>
                              </p:par>
                              <p:par>
                                <p:cTn id="40" presetID="16" presetClass="entr" presetSubtype="21"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arn(inVertical)">
                                      <p:cBhvr>
                                        <p:cTn id="47" dur="500"/>
                                        <p:tgtEl>
                                          <p:spTgt spid="43"/>
                                        </p:tgtEl>
                                      </p:cBhvr>
                                    </p:animEffect>
                                  </p:childTnLst>
                                </p:cTn>
                              </p:par>
                              <p:par>
                                <p:cTn id="48" presetID="16" presetClass="entr" presetSubtype="21"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barn(inVertical)">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barn(inVertical)">
                                      <p:cBhvr>
                                        <p:cTn id="55" dur="500"/>
                                        <p:tgtEl>
                                          <p:spTgt spid="50"/>
                                        </p:tgtEl>
                                      </p:cBhvr>
                                    </p:animEffect>
                                  </p:childTnLst>
                                </p:cTn>
                              </p:par>
                              <p:par>
                                <p:cTn id="56" presetID="16" presetClass="entr" presetSubtype="21"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arn(inVertical)">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barn(inVertical)">
                                      <p:cBhvr>
                                        <p:cTn id="63" dur="500"/>
                                        <p:tgtEl>
                                          <p:spTgt spid="52"/>
                                        </p:tgtEl>
                                      </p:cBhvr>
                                    </p:animEffect>
                                  </p:childTnLst>
                                </p:cTn>
                              </p:par>
                              <p:par>
                                <p:cTn id="64" presetID="16" presetClass="entr" presetSubtype="21"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barn(inVertical)">
                                      <p:cBhvr>
                                        <p:cTn id="66" dur="500"/>
                                        <p:tgtEl>
                                          <p:spTgt spid="51"/>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barn(inVertical)">
                                      <p:cBhvr>
                                        <p:cTn id="71" dur="500"/>
                                        <p:tgtEl>
                                          <p:spTgt spid="53"/>
                                        </p:tgtEl>
                                      </p:cBhvr>
                                    </p:animEffect>
                                  </p:childTnLst>
                                </p:cTn>
                              </p:par>
                              <p:par>
                                <p:cTn id="72" presetID="16" presetClass="entr" presetSubtype="21" fill="hold"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barn(inVertical)">
                                      <p:cBhvr>
                                        <p:cTn id="74" dur="500"/>
                                        <p:tgtEl>
                                          <p:spTgt spid="54"/>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barn(inVertical)">
                                      <p:cBhvr>
                                        <p:cTn id="79" dur="500"/>
                                        <p:tgtEl>
                                          <p:spTgt spid="55"/>
                                        </p:tgtEl>
                                      </p:cBhvr>
                                    </p:animEffect>
                                  </p:childTnLst>
                                </p:cTn>
                              </p:par>
                              <p:par>
                                <p:cTn id="80" presetID="16" presetClass="entr" presetSubtype="21" fill="hold"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barn(inVertical)">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barn(inVertical)">
                                      <p:cBhvr>
                                        <p:cTn id="87" dur="500"/>
                                        <p:tgtEl>
                                          <p:spTgt spid="63"/>
                                        </p:tgtEl>
                                      </p:cBhvr>
                                    </p:animEffect>
                                  </p:childTnLst>
                                </p:cTn>
                              </p:par>
                              <p:par>
                                <p:cTn id="88" presetID="16" presetClass="entr" presetSubtype="21" fill="hold"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barn(inVertical)">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Decorative Dots">
            <a:extLst>
              <a:ext uri="{FF2B5EF4-FFF2-40B4-BE49-F238E27FC236}">
                <a16:creationId xmlns:a16="http://schemas.microsoft.com/office/drawing/2014/main" id="{9758200D-E992-42AF-A5B6-574899EDD05A}"/>
              </a:ext>
              <a:ext uri="{C183D7F6-B498-43B3-948B-1728B52AA6E4}">
                <adec:decorative xmlns:adec="http://schemas.microsoft.com/office/drawing/2017/decorative" val="1"/>
              </a:ext>
            </a:extLst>
          </p:cNvPr>
          <p:cNvGrpSpPr/>
          <p:nvPr/>
        </p:nvGrpSpPr>
        <p:grpSpPr>
          <a:xfrm>
            <a:off x="7185741" y="1257196"/>
            <a:ext cx="220585" cy="3816099"/>
            <a:chOff x="7185741" y="1257196"/>
            <a:chExt cx="220585" cy="3816099"/>
          </a:xfrm>
        </p:grpSpPr>
        <p:sp>
          <p:nvSpPr>
            <p:cNvPr id="11" name="Овал 25">
              <a:extLst>
                <a:ext uri="{FF2B5EF4-FFF2-40B4-BE49-F238E27FC236}">
                  <a16:creationId xmlns:a16="http://schemas.microsoft.com/office/drawing/2014/main" id="{FAF6566C-3983-4940-B3F6-20BE7DEF4435}"/>
                </a:ext>
                <a:ext uri="{C183D7F6-B498-43B3-948B-1728B52AA6E4}">
                  <adec:decorative xmlns:adec="http://schemas.microsoft.com/office/drawing/2017/decorative" val="1"/>
                </a:ext>
              </a:extLst>
            </p:cNvPr>
            <p:cNvSpPr/>
            <p:nvPr/>
          </p:nvSpPr>
          <p:spPr>
            <a:xfrm>
              <a:off x="7195311" y="125719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12" name="Овал 25">
              <a:extLst>
                <a:ext uri="{FF2B5EF4-FFF2-40B4-BE49-F238E27FC236}">
                  <a16:creationId xmlns:a16="http://schemas.microsoft.com/office/drawing/2014/main" id="{F605C3D5-2CD5-460B-93DD-EAF688D09EAE}"/>
                </a:ext>
                <a:ext uri="{C183D7F6-B498-43B3-948B-1728B52AA6E4}">
                  <adec:decorative xmlns:adec="http://schemas.microsoft.com/office/drawing/2017/decorative" val="1"/>
                </a:ext>
              </a:extLst>
            </p:cNvPr>
            <p:cNvSpPr/>
            <p:nvPr/>
          </p:nvSpPr>
          <p:spPr>
            <a:xfrm>
              <a:off x="7185741" y="4862280"/>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grpSp>
      <p:pic>
        <p:nvPicPr>
          <p:cNvPr id="16" name="Picture 15">
            <a:extLst>
              <a:ext uri="{FF2B5EF4-FFF2-40B4-BE49-F238E27FC236}">
                <a16:creationId xmlns:a16="http://schemas.microsoft.com/office/drawing/2014/main" id="{883FDD34-1783-4F65-9B9A-A7033208A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02" y="6099796"/>
            <a:ext cx="753405" cy="758204"/>
          </a:xfrm>
          <a:prstGeom prst="rect">
            <a:avLst/>
          </a:prstGeom>
        </p:spPr>
      </p:pic>
      <p:pic>
        <p:nvPicPr>
          <p:cNvPr id="17" name="Picture 16">
            <a:extLst>
              <a:ext uri="{FF2B5EF4-FFF2-40B4-BE49-F238E27FC236}">
                <a16:creationId xmlns:a16="http://schemas.microsoft.com/office/drawing/2014/main" id="{EA61DB5E-32A4-4A31-BB9D-8F288E52A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607" y="6093347"/>
            <a:ext cx="758205" cy="758205"/>
          </a:xfrm>
          <a:prstGeom prst="rect">
            <a:avLst/>
          </a:prstGeom>
        </p:spPr>
      </p:pic>
      <p:sp>
        <p:nvSpPr>
          <p:cNvPr id="18" name="TextBox 17">
            <a:extLst>
              <a:ext uri="{FF2B5EF4-FFF2-40B4-BE49-F238E27FC236}">
                <a16:creationId xmlns:a16="http://schemas.microsoft.com/office/drawing/2014/main" id="{BBF44372-8061-4462-9754-74F386DC32B9}"/>
              </a:ext>
            </a:extLst>
          </p:cNvPr>
          <p:cNvSpPr txBox="1"/>
          <p:nvPr/>
        </p:nvSpPr>
        <p:spPr>
          <a:xfrm>
            <a:off x="5601033" y="6420665"/>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sp>
        <p:nvSpPr>
          <p:cNvPr id="19" name="TextBox 18">
            <a:extLst>
              <a:ext uri="{FF2B5EF4-FFF2-40B4-BE49-F238E27FC236}">
                <a16:creationId xmlns:a16="http://schemas.microsoft.com/office/drawing/2014/main" id="{7AB3203A-3EBD-452E-AE23-3A05C73DF786}"/>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Page- 3</a:t>
            </a:r>
          </a:p>
        </p:txBody>
      </p:sp>
      <p:sp>
        <p:nvSpPr>
          <p:cNvPr id="20" name="TextBox 19">
            <a:extLst>
              <a:ext uri="{FF2B5EF4-FFF2-40B4-BE49-F238E27FC236}">
                <a16:creationId xmlns:a16="http://schemas.microsoft.com/office/drawing/2014/main" id="{8EF6A831-7275-47AE-B7AF-58570DC243CA}"/>
              </a:ext>
            </a:extLst>
          </p:cNvPr>
          <p:cNvSpPr txBox="1"/>
          <p:nvPr/>
        </p:nvSpPr>
        <p:spPr>
          <a:xfrm>
            <a:off x="988965" y="273376"/>
            <a:ext cx="6748530" cy="707886"/>
          </a:xfrm>
          <a:prstGeom prst="rect">
            <a:avLst/>
          </a:prstGeom>
          <a:noFill/>
        </p:spPr>
        <p:txBody>
          <a:bodyPr wrap="square" rtlCol="0">
            <a:spAutoFit/>
          </a:bodyPr>
          <a:lstStyle/>
          <a:p>
            <a:r>
              <a:rPr lang="en-US" sz="4000" dirty="0">
                <a:solidFill>
                  <a:schemeClr val="bg1"/>
                </a:solidFill>
                <a:effectLst/>
                <a:latin typeface="Times New Roman" panose="02020603050405020304" pitchFamily="18" charset="0"/>
                <a:cs typeface="Times New Roman" panose="02020603050405020304" pitchFamily="18" charset="0"/>
              </a:rPr>
              <a:t>Our Company Specializing </a:t>
            </a:r>
            <a:r>
              <a:rPr lang="en-US" sz="4000" dirty="0">
                <a:solidFill>
                  <a:schemeClr val="bg1"/>
                </a:solidFill>
                <a:latin typeface="Times New Roman" panose="02020603050405020304" pitchFamily="18" charset="0"/>
                <a:cs typeface="Times New Roman" panose="02020603050405020304" pitchFamily="18" charset="0"/>
              </a:rPr>
              <a:t>I</a:t>
            </a:r>
            <a:r>
              <a:rPr lang="en-US" sz="4000" dirty="0">
                <a:solidFill>
                  <a:schemeClr val="bg1"/>
                </a:solidFill>
                <a:effectLst/>
                <a:latin typeface="Times New Roman" panose="02020603050405020304" pitchFamily="18" charset="0"/>
                <a:cs typeface="Times New Roman" panose="02020603050405020304" pitchFamily="18" charset="0"/>
              </a:rPr>
              <a:t>n</a:t>
            </a:r>
          </a:p>
        </p:txBody>
      </p:sp>
      <p:grpSp>
        <p:nvGrpSpPr>
          <p:cNvPr id="23" name="Group 22">
            <a:extLst>
              <a:ext uri="{FF2B5EF4-FFF2-40B4-BE49-F238E27FC236}">
                <a16:creationId xmlns:a16="http://schemas.microsoft.com/office/drawing/2014/main" id="{FFEF72E2-E693-4A81-BE44-EAB92249AB22}"/>
              </a:ext>
            </a:extLst>
          </p:cNvPr>
          <p:cNvGrpSpPr/>
          <p:nvPr/>
        </p:nvGrpSpPr>
        <p:grpSpPr>
          <a:xfrm>
            <a:off x="2390498" y="1462845"/>
            <a:ext cx="6969279" cy="756299"/>
            <a:chOff x="526331" y="378149"/>
            <a:chExt cx="5642008" cy="756299"/>
          </a:xfrm>
          <a:solidFill>
            <a:srgbClr val="C00000"/>
          </a:solidFill>
        </p:grpSpPr>
        <p:sp>
          <p:nvSpPr>
            <p:cNvPr id="25" name="Rectangle 24">
              <a:extLst>
                <a:ext uri="{FF2B5EF4-FFF2-40B4-BE49-F238E27FC236}">
                  <a16:creationId xmlns:a16="http://schemas.microsoft.com/office/drawing/2014/main" id="{2ED1232C-4147-4656-ADE5-1CCD52D5CFC8}"/>
                </a:ext>
              </a:extLst>
            </p:cNvPr>
            <p:cNvSpPr/>
            <p:nvPr/>
          </p:nvSpPr>
          <p:spPr>
            <a:xfrm>
              <a:off x="526331" y="378149"/>
              <a:ext cx="5642008" cy="75629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BE572969-0BD7-48D8-9596-2E3BE7743146}"/>
                </a:ext>
              </a:extLst>
            </p:cNvPr>
            <p:cNvSpPr txBox="1"/>
            <p:nvPr/>
          </p:nvSpPr>
          <p:spPr>
            <a:xfrm>
              <a:off x="526331" y="378149"/>
              <a:ext cx="5642008" cy="7562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0313" tIns="99060" rIns="99060" bIns="99060" numCol="1" spcCol="1270" anchor="ctr" anchorCtr="0">
              <a:noAutofit/>
            </a:bodyPr>
            <a:lstStyle/>
            <a:p>
              <a:pPr defTabSz="1733550">
                <a:lnSpc>
                  <a:spcPct val="90000"/>
                </a:lnSpc>
                <a:spcBef>
                  <a:spcPct val="0"/>
                </a:spcBef>
                <a:spcAft>
                  <a:spcPct val="35000"/>
                </a:spcAft>
              </a:pPr>
              <a:r>
                <a:rPr lang="en-US" sz="2400" dirty="0">
                  <a:solidFill>
                    <a:schemeClr val="bg1"/>
                  </a:solidFill>
                  <a:effectLst/>
                  <a:latin typeface="Times New Roman" panose="02020603050405020304" pitchFamily="18" charset="0"/>
                  <a:cs typeface="Times New Roman" panose="02020603050405020304" pitchFamily="18" charset="0"/>
                </a:rPr>
                <a:t>Construction And Engineering Design Services</a:t>
              </a:r>
            </a:p>
          </p:txBody>
        </p:sp>
      </p:grpSp>
      <p:sp>
        <p:nvSpPr>
          <p:cNvPr id="24" name="Oval 23">
            <a:extLst>
              <a:ext uri="{FF2B5EF4-FFF2-40B4-BE49-F238E27FC236}">
                <a16:creationId xmlns:a16="http://schemas.microsoft.com/office/drawing/2014/main" id="{9BE059F9-6862-41A4-8C38-72BB777055D5}"/>
              </a:ext>
            </a:extLst>
          </p:cNvPr>
          <p:cNvSpPr/>
          <p:nvPr/>
        </p:nvSpPr>
        <p:spPr>
          <a:xfrm>
            <a:off x="1917812" y="1368308"/>
            <a:ext cx="945374" cy="945374"/>
          </a:xfrm>
          <a:prstGeom prst="ellipse">
            <a:avLst/>
          </a:prstGeom>
          <a:blipFill>
            <a:blip r:embed="rId4"/>
            <a:tile tx="0" ty="0" sx="100000" sy="100000" flip="none" algn="tl"/>
          </a:blip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7" name="Group 26">
            <a:extLst>
              <a:ext uri="{FF2B5EF4-FFF2-40B4-BE49-F238E27FC236}">
                <a16:creationId xmlns:a16="http://schemas.microsoft.com/office/drawing/2014/main" id="{1F5F407D-8F9E-4D99-8575-76E70F8BBB63}"/>
              </a:ext>
            </a:extLst>
          </p:cNvPr>
          <p:cNvGrpSpPr/>
          <p:nvPr/>
        </p:nvGrpSpPr>
        <p:grpSpPr>
          <a:xfrm>
            <a:off x="2748545" y="2534330"/>
            <a:ext cx="6611232" cy="756299"/>
            <a:chOff x="526331" y="378149"/>
            <a:chExt cx="5642008" cy="756299"/>
          </a:xfrm>
          <a:solidFill>
            <a:srgbClr val="C00000"/>
          </a:solidFill>
        </p:grpSpPr>
        <p:sp>
          <p:nvSpPr>
            <p:cNvPr id="28" name="Rectangle 27">
              <a:extLst>
                <a:ext uri="{FF2B5EF4-FFF2-40B4-BE49-F238E27FC236}">
                  <a16:creationId xmlns:a16="http://schemas.microsoft.com/office/drawing/2014/main" id="{1C33B035-044D-4955-AEB1-94AAD33A2B7F}"/>
                </a:ext>
              </a:extLst>
            </p:cNvPr>
            <p:cNvSpPr/>
            <p:nvPr/>
          </p:nvSpPr>
          <p:spPr>
            <a:xfrm>
              <a:off x="526331" y="378149"/>
              <a:ext cx="5642008" cy="75629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TextBox 28">
              <a:extLst>
                <a:ext uri="{FF2B5EF4-FFF2-40B4-BE49-F238E27FC236}">
                  <a16:creationId xmlns:a16="http://schemas.microsoft.com/office/drawing/2014/main" id="{CC153C46-C3F2-4ED5-9CE9-6299563B31DA}"/>
                </a:ext>
              </a:extLst>
            </p:cNvPr>
            <p:cNvSpPr txBox="1"/>
            <p:nvPr/>
          </p:nvSpPr>
          <p:spPr>
            <a:xfrm>
              <a:off x="526331" y="378149"/>
              <a:ext cx="5642008" cy="7562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0313" tIns="99060" rIns="99060" bIns="99060" numCol="1" spcCol="1270" anchor="ctr" anchorCtr="0">
              <a:noAutofit/>
            </a:bodyPr>
            <a:lstStyle/>
            <a:p>
              <a:pPr defTabSz="1733550">
                <a:lnSpc>
                  <a:spcPct val="90000"/>
                </a:lnSpc>
                <a:spcBef>
                  <a:spcPct val="0"/>
                </a:spcBef>
                <a:spcAft>
                  <a:spcPct val="35000"/>
                </a:spcAft>
              </a:pPr>
              <a:r>
                <a:rPr lang="en-US" sz="2400" dirty="0">
                  <a:solidFill>
                    <a:schemeClr val="bg1"/>
                  </a:solidFill>
                  <a:effectLst/>
                  <a:latin typeface="Times New Roman" panose="02020603050405020304" pitchFamily="18" charset="0"/>
                  <a:cs typeface="Times New Roman" panose="02020603050405020304" pitchFamily="18" charset="0"/>
                </a:rPr>
                <a:t>Structural Engineering Services</a:t>
              </a:r>
            </a:p>
          </p:txBody>
        </p:sp>
      </p:grpSp>
      <p:sp>
        <p:nvSpPr>
          <p:cNvPr id="30" name="Oval 29">
            <a:extLst>
              <a:ext uri="{FF2B5EF4-FFF2-40B4-BE49-F238E27FC236}">
                <a16:creationId xmlns:a16="http://schemas.microsoft.com/office/drawing/2014/main" id="{A4B6427F-10D7-4164-95E3-802E6B886EBC}"/>
              </a:ext>
            </a:extLst>
          </p:cNvPr>
          <p:cNvSpPr/>
          <p:nvPr/>
        </p:nvSpPr>
        <p:spPr>
          <a:xfrm>
            <a:off x="2275858" y="2439793"/>
            <a:ext cx="945374" cy="945374"/>
          </a:xfrm>
          <a:prstGeom prst="ellipse">
            <a:avLst/>
          </a:prstGeom>
          <a:blipFill>
            <a:blip r:embed="rId4"/>
            <a:tile tx="0" ty="0" sx="100000" sy="100000" flip="none" algn="tl"/>
          </a:blip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31" name="Group 30">
            <a:extLst>
              <a:ext uri="{FF2B5EF4-FFF2-40B4-BE49-F238E27FC236}">
                <a16:creationId xmlns:a16="http://schemas.microsoft.com/office/drawing/2014/main" id="{0FF670DB-C4E2-43D0-8AFC-28C07636B296}"/>
              </a:ext>
            </a:extLst>
          </p:cNvPr>
          <p:cNvGrpSpPr/>
          <p:nvPr/>
        </p:nvGrpSpPr>
        <p:grpSpPr>
          <a:xfrm>
            <a:off x="2748544" y="3708322"/>
            <a:ext cx="6611231" cy="756299"/>
            <a:chOff x="526331" y="378149"/>
            <a:chExt cx="5642008" cy="756299"/>
          </a:xfrm>
          <a:solidFill>
            <a:srgbClr val="C00000"/>
          </a:solidFill>
        </p:grpSpPr>
        <p:sp>
          <p:nvSpPr>
            <p:cNvPr id="32" name="Rectangle 31">
              <a:extLst>
                <a:ext uri="{FF2B5EF4-FFF2-40B4-BE49-F238E27FC236}">
                  <a16:creationId xmlns:a16="http://schemas.microsoft.com/office/drawing/2014/main" id="{D9F6DCFE-F84D-44CE-BDC3-B7FCFB0FD5A0}"/>
                </a:ext>
              </a:extLst>
            </p:cNvPr>
            <p:cNvSpPr/>
            <p:nvPr/>
          </p:nvSpPr>
          <p:spPr>
            <a:xfrm>
              <a:off x="526331" y="378149"/>
              <a:ext cx="5642008" cy="75629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TextBox 32">
              <a:extLst>
                <a:ext uri="{FF2B5EF4-FFF2-40B4-BE49-F238E27FC236}">
                  <a16:creationId xmlns:a16="http://schemas.microsoft.com/office/drawing/2014/main" id="{156A2D5F-5841-4EEB-812B-058E5FF1846F}"/>
                </a:ext>
              </a:extLst>
            </p:cNvPr>
            <p:cNvSpPr txBox="1"/>
            <p:nvPr/>
          </p:nvSpPr>
          <p:spPr>
            <a:xfrm>
              <a:off x="526331" y="378149"/>
              <a:ext cx="5642008" cy="7562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0313" tIns="99060" rIns="99060" bIns="99060" numCol="1" spcCol="1270" anchor="ctr" anchorCtr="0">
              <a:noAutofit/>
            </a:bodyPr>
            <a:lstStyle/>
            <a:p>
              <a:pPr defTabSz="1733550">
                <a:lnSpc>
                  <a:spcPct val="90000"/>
                </a:lnSpc>
                <a:spcBef>
                  <a:spcPct val="0"/>
                </a:spcBef>
                <a:spcAft>
                  <a:spcPct val="35000"/>
                </a:spcAft>
              </a:pPr>
              <a:r>
                <a:rPr lang="en-US" sz="2400" dirty="0">
                  <a:solidFill>
                    <a:schemeClr val="bg1"/>
                  </a:solidFill>
                  <a:effectLst/>
                  <a:latin typeface="Times New Roman" panose="02020603050405020304" pitchFamily="18" charset="0"/>
                  <a:cs typeface="Times New Roman" panose="02020603050405020304" pitchFamily="18" charset="0"/>
                </a:rPr>
                <a:t>Civil Engineering Services</a:t>
              </a:r>
            </a:p>
          </p:txBody>
        </p:sp>
      </p:grpSp>
      <p:sp>
        <p:nvSpPr>
          <p:cNvPr id="34" name="Oval 33">
            <a:extLst>
              <a:ext uri="{FF2B5EF4-FFF2-40B4-BE49-F238E27FC236}">
                <a16:creationId xmlns:a16="http://schemas.microsoft.com/office/drawing/2014/main" id="{3BB10FBF-C29B-42A7-ADF3-3DF81F184694}"/>
              </a:ext>
            </a:extLst>
          </p:cNvPr>
          <p:cNvSpPr/>
          <p:nvPr/>
        </p:nvSpPr>
        <p:spPr>
          <a:xfrm>
            <a:off x="2275858" y="3613785"/>
            <a:ext cx="945374" cy="945374"/>
          </a:xfrm>
          <a:prstGeom prst="ellipse">
            <a:avLst/>
          </a:prstGeom>
          <a:blipFill>
            <a:blip r:embed="rId4"/>
            <a:tile tx="0" ty="0" sx="100000" sy="100000" flip="none" algn="tl"/>
          </a:blip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35" name="Group 34">
            <a:extLst>
              <a:ext uri="{FF2B5EF4-FFF2-40B4-BE49-F238E27FC236}">
                <a16:creationId xmlns:a16="http://schemas.microsoft.com/office/drawing/2014/main" id="{B35413DC-8FA7-43AA-9C62-304680B1747C}"/>
              </a:ext>
            </a:extLst>
          </p:cNvPr>
          <p:cNvGrpSpPr/>
          <p:nvPr/>
        </p:nvGrpSpPr>
        <p:grpSpPr>
          <a:xfrm>
            <a:off x="2390499" y="4787776"/>
            <a:ext cx="6969276" cy="756299"/>
            <a:chOff x="526331" y="378149"/>
            <a:chExt cx="5642008" cy="756299"/>
          </a:xfrm>
          <a:solidFill>
            <a:srgbClr val="C00000"/>
          </a:solidFill>
        </p:grpSpPr>
        <p:sp>
          <p:nvSpPr>
            <p:cNvPr id="36" name="Rectangle 35">
              <a:extLst>
                <a:ext uri="{FF2B5EF4-FFF2-40B4-BE49-F238E27FC236}">
                  <a16:creationId xmlns:a16="http://schemas.microsoft.com/office/drawing/2014/main" id="{76B6ED3F-478F-4FCE-A6C3-83EECFD2F8A8}"/>
                </a:ext>
              </a:extLst>
            </p:cNvPr>
            <p:cNvSpPr/>
            <p:nvPr/>
          </p:nvSpPr>
          <p:spPr>
            <a:xfrm>
              <a:off x="526331" y="378149"/>
              <a:ext cx="5642008" cy="75629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TextBox 36">
              <a:extLst>
                <a:ext uri="{FF2B5EF4-FFF2-40B4-BE49-F238E27FC236}">
                  <a16:creationId xmlns:a16="http://schemas.microsoft.com/office/drawing/2014/main" id="{4E17B8D6-6214-431C-A1CA-B76D71BA34FE}"/>
                </a:ext>
              </a:extLst>
            </p:cNvPr>
            <p:cNvSpPr txBox="1"/>
            <p:nvPr/>
          </p:nvSpPr>
          <p:spPr>
            <a:xfrm>
              <a:off x="526331" y="378149"/>
              <a:ext cx="5642008" cy="7562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0313" tIns="99060" rIns="99060" bIns="99060" numCol="1" spcCol="1270" anchor="ctr" anchorCtr="0">
              <a:noAutofit/>
            </a:bodyPr>
            <a:lstStyle/>
            <a:p>
              <a:pPr defTabSz="1733550">
                <a:lnSpc>
                  <a:spcPct val="90000"/>
                </a:lnSpc>
                <a:spcBef>
                  <a:spcPct val="0"/>
                </a:spcBef>
                <a:spcAft>
                  <a:spcPct val="35000"/>
                </a:spcAft>
              </a:pPr>
              <a:r>
                <a:rPr lang="en-US" sz="2400" dirty="0">
                  <a:solidFill>
                    <a:schemeClr val="bg1"/>
                  </a:solidFill>
                  <a:effectLst/>
                  <a:latin typeface="Times New Roman" panose="02020603050405020304" pitchFamily="18" charset="0"/>
                  <a:cs typeface="Times New Roman" panose="02020603050405020304" pitchFamily="18" charset="0"/>
                </a:rPr>
                <a:t>Home Inspections</a:t>
              </a:r>
            </a:p>
          </p:txBody>
        </p:sp>
      </p:grpSp>
      <p:sp>
        <p:nvSpPr>
          <p:cNvPr id="38" name="Oval 37">
            <a:extLst>
              <a:ext uri="{FF2B5EF4-FFF2-40B4-BE49-F238E27FC236}">
                <a16:creationId xmlns:a16="http://schemas.microsoft.com/office/drawing/2014/main" id="{A45DDC1F-A7EA-4385-9786-FD1A9BA3545C}"/>
              </a:ext>
            </a:extLst>
          </p:cNvPr>
          <p:cNvSpPr/>
          <p:nvPr/>
        </p:nvSpPr>
        <p:spPr>
          <a:xfrm>
            <a:off x="1917812" y="4693239"/>
            <a:ext cx="945374" cy="945374"/>
          </a:xfrm>
          <a:prstGeom prst="ellipse">
            <a:avLst/>
          </a:prstGeom>
          <a:blipFill>
            <a:blip r:embed="rId4"/>
            <a:tile tx="0" ty="0" sx="100000" sy="100000" flip="none" algn="tl"/>
          </a:blip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7912974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B3A4-8B5A-4439-9A17-05668B05C3FC}"/>
              </a:ext>
            </a:extLst>
          </p:cNvPr>
          <p:cNvSpPr>
            <a:spLocks noGrp="1"/>
          </p:cNvSpPr>
          <p:nvPr>
            <p:ph type="title"/>
          </p:nvPr>
        </p:nvSpPr>
        <p:spPr>
          <a:xfrm>
            <a:off x="703935" y="1237380"/>
            <a:ext cx="6229887" cy="1325563"/>
          </a:xfrm>
        </p:spPr>
        <p:txBody>
          <a:bodyPr>
            <a:normAutofit/>
          </a:bodyPr>
          <a:lstStyle/>
          <a:p>
            <a:r>
              <a:rPr lang="en-US" sz="4000" dirty="0">
                <a:latin typeface="Times New Roman" panose="02020603050405020304" pitchFamily="18" charset="0"/>
                <a:cs typeface="Times New Roman" panose="02020603050405020304" pitchFamily="18" charset="0"/>
              </a:rPr>
              <a:t>My R</a:t>
            </a:r>
            <a:r>
              <a:rPr lang="en-US" sz="4000" i="0" dirty="0">
                <a:effectLst/>
                <a:latin typeface="Times New Roman" panose="02020603050405020304" pitchFamily="18" charset="0"/>
                <a:cs typeface="Times New Roman" panose="02020603050405020304" pitchFamily="18" charset="0"/>
              </a:rPr>
              <a:t>ole </a:t>
            </a:r>
            <a:r>
              <a:rPr lang="en-US" sz="4000" dirty="0">
                <a:latin typeface="Times New Roman" panose="02020603050405020304" pitchFamily="18" charset="0"/>
                <a:cs typeface="Times New Roman" panose="02020603050405020304" pitchFamily="18" charset="0"/>
              </a:rPr>
              <a:t>I</a:t>
            </a:r>
            <a:r>
              <a:rPr lang="en-US" sz="4000" i="0" dirty="0">
                <a:effectLst/>
                <a:latin typeface="Times New Roman" panose="02020603050405020304" pitchFamily="18" charset="0"/>
                <a:cs typeface="Times New Roman" panose="02020603050405020304" pitchFamily="18" charset="0"/>
              </a:rPr>
              <a:t>n </a:t>
            </a:r>
            <a:r>
              <a:rPr lang="en-US" sz="4000" dirty="0">
                <a:latin typeface="Times New Roman" panose="02020603050405020304" pitchFamily="18" charset="0"/>
                <a:cs typeface="Times New Roman" panose="02020603050405020304" pitchFamily="18" charset="0"/>
              </a:rPr>
              <a:t>T</a:t>
            </a:r>
            <a:r>
              <a:rPr lang="en-US" sz="4000" i="0" dirty="0">
                <a:effectLst/>
                <a:latin typeface="Times New Roman" panose="02020603050405020304" pitchFamily="18" charset="0"/>
                <a:cs typeface="Times New Roman" panose="02020603050405020304" pitchFamily="18" charset="0"/>
              </a:rPr>
              <a:t>his </a:t>
            </a:r>
            <a:r>
              <a:rPr lang="en-US" sz="4000" dirty="0">
                <a:latin typeface="Times New Roman" panose="02020603050405020304" pitchFamily="18" charset="0"/>
                <a:cs typeface="Times New Roman" panose="02020603050405020304" pitchFamily="18" charset="0"/>
              </a:rPr>
              <a:t>C</a:t>
            </a:r>
            <a:r>
              <a:rPr lang="en-US" sz="4000" i="0" dirty="0">
                <a:effectLst/>
                <a:latin typeface="Times New Roman" panose="02020603050405020304" pitchFamily="18" charset="0"/>
                <a:cs typeface="Times New Roman" panose="02020603050405020304" pitchFamily="18" charset="0"/>
              </a:rPr>
              <a:t>ompany</a:t>
            </a:r>
            <a:endParaRPr lang="en-US" sz="3050" dirty="0">
              <a:latin typeface="Times New Roman" panose="02020603050405020304" pitchFamily="18" charset="0"/>
              <a:cs typeface="Times New Roman" panose="02020603050405020304" pitchFamily="18" charset="0"/>
            </a:endParaRPr>
          </a:p>
        </p:txBody>
      </p:sp>
      <p:grpSp>
        <p:nvGrpSpPr>
          <p:cNvPr id="10" name="3D Control Picture" descr="Picture of the 3D Control">
            <a:extLst>
              <a:ext uri="{FF2B5EF4-FFF2-40B4-BE49-F238E27FC236}">
                <a16:creationId xmlns:a16="http://schemas.microsoft.com/office/drawing/2014/main" id="{21E7FB7B-AB9E-4E80-A07C-6045E4DA0C33}"/>
              </a:ext>
            </a:extLst>
          </p:cNvPr>
          <p:cNvGrpSpPr/>
          <p:nvPr/>
        </p:nvGrpSpPr>
        <p:grpSpPr>
          <a:xfrm>
            <a:off x="9028267" y="3171772"/>
            <a:ext cx="45719" cy="785261"/>
            <a:chOff x="1981200" y="2982687"/>
            <a:chExt cx="1992086" cy="8530777"/>
          </a:xfrm>
        </p:grpSpPr>
        <p:sp>
          <p:nvSpPr>
            <p:cNvPr id="11" name="Rectangle: Rounded Corners 10">
              <a:extLst>
                <a:ext uri="{FF2B5EF4-FFF2-40B4-BE49-F238E27FC236}">
                  <a16:creationId xmlns:a16="http://schemas.microsoft.com/office/drawing/2014/main" id="{32058610-B122-4DFB-B7D3-0937FEB8C0A5}"/>
                </a:ext>
              </a:extLst>
            </p:cNvPr>
            <p:cNvSpPr/>
            <p:nvPr/>
          </p:nvSpPr>
          <p:spPr>
            <a:xfrm>
              <a:off x="1981200" y="2982687"/>
              <a:ext cx="1992086" cy="1435892"/>
            </a:xfrm>
            <a:prstGeom prst="roundRect">
              <a:avLst>
                <a:gd name="adj" fmla="val 248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2" name="Group 11">
              <a:extLst>
                <a:ext uri="{FF2B5EF4-FFF2-40B4-BE49-F238E27FC236}">
                  <a16:creationId xmlns:a16="http://schemas.microsoft.com/office/drawing/2014/main" id="{509C616A-2B7A-4FE7-A41E-33E4BB40F915}"/>
                </a:ext>
              </a:extLst>
            </p:cNvPr>
            <p:cNvGrpSpPr/>
            <p:nvPr/>
          </p:nvGrpSpPr>
          <p:grpSpPr>
            <a:xfrm>
              <a:off x="2057993" y="3092974"/>
              <a:ext cx="1806727" cy="8420490"/>
              <a:chOff x="4003610" y="1779519"/>
              <a:chExt cx="1961526" cy="9538131"/>
            </a:xfrm>
          </p:grpSpPr>
          <p:grpSp>
            <p:nvGrpSpPr>
              <p:cNvPr id="13" name="Group 12">
                <a:extLst>
                  <a:ext uri="{FF2B5EF4-FFF2-40B4-BE49-F238E27FC236}">
                    <a16:creationId xmlns:a16="http://schemas.microsoft.com/office/drawing/2014/main" id="{811AA1DB-2FBA-4058-AF5F-A8B93B314AE3}"/>
                  </a:ext>
                </a:extLst>
              </p:cNvPr>
              <p:cNvGrpSpPr/>
              <p:nvPr/>
            </p:nvGrpSpPr>
            <p:grpSpPr>
              <a:xfrm>
                <a:off x="4132580" y="1779519"/>
                <a:ext cx="1832556" cy="1390650"/>
                <a:chOff x="4231971" y="1948484"/>
                <a:chExt cx="1832556" cy="1390650"/>
              </a:xfrm>
            </p:grpSpPr>
            <p:pic>
              <p:nvPicPr>
                <p:cNvPr id="15" name="Picture 14" descr="Close-up of the 3D Control">
                  <a:extLst>
                    <a:ext uri="{FF2B5EF4-FFF2-40B4-BE49-F238E27FC236}">
                      <a16:creationId xmlns:a16="http://schemas.microsoft.com/office/drawing/2014/main" id="{D58B5F87-C971-4FEA-B790-014601E2BBA5}"/>
                    </a:ext>
                  </a:extLst>
                </p:cNvPr>
                <p:cNvPicPr>
                  <a:picLocks noChangeAspect="1"/>
                </p:cNvPicPr>
                <p:nvPr/>
              </p:nvPicPr>
              <p:blipFill>
                <a:blip r:embed="rId2"/>
                <a:stretch>
                  <a:fillRect/>
                </a:stretch>
              </p:blipFill>
              <p:spPr>
                <a:xfrm>
                  <a:off x="4616727" y="1948484"/>
                  <a:ext cx="1447800" cy="1390650"/>
                </a:xfrm>
                <a:prstGeom prst="rect">
                  <a:avLst/>
                </a:prstGeom>
                <a:ln>
                  <a:noFill/>
                </a:ln>
              </p:spPr>
            </p:pic>
            <p:grpSp>
              <p:nvGrpSpPr>
                <p:cNvPr id="16" name="Group 15">
                  <a:extLst>
                    <a:ext uri="{FF2B5EF4-FFF2-40B4-BE49-F238E27FC236}">
                      <a16:creationId xmlns:a16="http://schemas.microsoft.com/office/drawing/2014/main" id="{4572643B-2784-48B9-B697-931C14E2D8BA}"/>
                    </a:ext>
                  </a:extLst>
                </p:cNvPr>
                <p:cNvGrpSpPr/>
                <p:nvPr/>
              </p:nvGrpSpPr>
              <p:grpSpPr>
                <a:xfrm>
                  <a:off x="4231971" y="1960319"/>
                  <a:ext cx="716072" cy="691586"/>
                  <a:chOff x="4142519" y="2000076"/>
                  <a:chExt cx="716072" cy="691586"/>
                </a:xfrm>
              </p:grpSpPr>
              <p:sp>
                <p:nvSpPr>
                  <p:cNvPr id="17" name="Oval 16">
                    <a:extLst>
                      <a:ext uri="{FF2B5EF4-FFF2-40B4-BE49-F238E27FC236}">
                        <a16:creationId xmlns:a16="http://schemas.microsoft.com/office/drawing/2014/main" id="{FC51D35B-8EE1-43E1-9ADE-3A11A7A38C47}"/>
                      </a:ext>
                    </a:extLst>
                  </p:cNvPr>
                  <p:cNvSpPr/>
                  <p:nvPr/>
                </p:nvSpPr>
                <p:spPr>
                  <a:xfrm>
                    <a:off x="4142519" y="2000076"/>
                    <a:ext cx="716072" cy="691586"/>
                  </a:xfrm>
                  <a:prstGeom prst="ellipse">
                    <a:avLst/>
                  </a:prstGeom>
                  <a:solidFill>
                    <a:schemeClr val="accent3">
                      <a:lumMod val="40000"/>
                      <a:lumOff val="6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8" name="Picture 17" descr="Zoom in of the 3D control">
                    <a:extLst>
                      <a:ext uri="{FF2B5EF4-FFF2-40B4-BE49-F238E27FC236}">
                        <a16:creationId xmlns:a16="http://schemas.microsoft.com/office/drawing/2014/main" id="{799E6AB7-8337-492E-AD2E-969E1045729B}"/>
                      </a:ext>
                    </a:extLst>
                  </p:cNvPr>
                  <p:cNvPicPr>
                    <a:picLocks noChangeAspect="1"/>
                  </p:cNvPicPr>
                  <p:nvPr/>
                </p:nvPicPr>
                <p:blipFill rotWithShape="1">
                  <a:blip r:embed="rId2"/>
                  <a:srcRect l="32380" t="38326" r="36041" b="28797"/>
                  <a:stretch/>
                </p:blipFill>
                <p:spPr>
                  <a:xfrm>
                    <a:off x="4214195" y="2057402"/>
                    <a:ext cx="596344" cy="596344"/>
                  </a:xfrm>
                  <a:prstGeom prst="ellipse">
                    <a:avLst/>
                  </a:prstGeom>
                  <a:ln>
                    <a:noFill/>
                  </a:ln>
                </p:spPr>
              </p:pic>
            </p:grpSp>
          </p:grpSp>
          <p:sp>
            <p:nvSpPr>
              <p:cNvPr id="14" name="TextBox 13">
                <a:extLst>
                  <a:ext uri="{FF2B5EF4-FFF2-40B4-BE49-F238E27FC236}">
                    <a16:creationId xmlns:a16="http://schemas.microsoft.com/office/drawing/2014/main" id="{4E9C4C35-736F-4AE9-AE4C-717058D6A79D}"/>
                  </a:ext>
                </a:extLst>
              </p:cNvPr>
              <p:cNvSpPr txBox="1"/>
              <p:nvPr/>
            </p:nvSpPr>
            <p:spPr>
              <a:xfrm>
                <a:off x="4003610" y="2461199"/>
                <a:ext cx="883578" cy="885645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rPr>
                  <a:t>3D Control</a:t>
                </a:r>
              </a:p>
            </p:txBody>
          </p:sp>
        </p:grpSp>
      </p:grpSp>
      <mc:AlternateContent xmlns:mc="http://schemas.openxmlformats.org/markup-compatibility/2006">
        <mc:Choice xmlns:am3d="http://schemas.microsoft.com/office/drawing/2017/model3d" Requires="am3d">
          <p:graphicFrame>
            <p:nvGraphicFramePr>
              <p:cNvPr id="9" name="3D Model 8" descr="3D model of a House">
                <a:extLst>
                  <a:ext uri="{FF2B5EF4-FFF2-40B4-BE49-F238E27FC236}">
                    <a16:creationId xmlns:a16="http://schemas.microsoft.com/office/drawing/2014/main" id="{D2ED54C7-435A-4684-B70A-EB3A5EEACC19}"/>
                  </a:ext>
                </a:extLst>
              </p:cNvPr>
              <p:cNvGraphicFramePr>
                <a:graphicFrameLocks noChangeAspect="1"/>
              </p:cNvGraphicFramePr>
              <p:nvPr>
                <p:extLst>
                  <p:ext uri="{D42A27DB-BD31-4B8C-83A1-F6EECF244321}">
                    <p14:modId xmlns:p14="http://schemas.microsoft.com/office/powerpoint/2010/main" val="4294236965"/>
                  </p:ext>
                </p:extLst>
              </p:nvPr>
            </p:nvGraphicFramePr>
            <p:xfrm>
              <a:off x="6680679" y="2231600"/>
              <a:ext cx="4781629" cy="3209298"/>
            </p:xfrm>
            <a:graphic>
              <a:graphicData uri="http://schemas.microsoft.com/office/drawing/2017/model3d">
                <am3d:model3d r:embed="rId3">
                  <am3d:spPr>
                    <a:xfrm>
                      <a:off x="0" y="0"/>
                      <a:ext cx="4781629" cy="3209298"/>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331684" ay="2621544" az="229491"/>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3D model of a House">
                <a:extLst>
                  <a:ext uri="{FF2B5EF4-FFF2-40B4-BE49-F238E27FC236}">
                    <a16:creationId xmlns:a16="http://schemas.microsoft.com/office/drawing/2014/main" id="{D2ED54C7-435A-4684-B70A-EB3A5EEACC19}"/>
                  </a:ext>
                </a:extLst>
              </p:cNvPr>
              <p:cNvPicPr>
                <a:picLocks noGrp="1" noRot="1" noChangeAspect="1" noMove="1" noResize="1" noEditPoints="1" noAdjustHandles="1" noChangeArrowheads="1" noChangeShapeType="1" noCrop="1"/>
              </p:cNvPicPr>
              <p:nvPr/>
            </p:nvPicPr>
            <p:blipFill>
              <a:blip r:embed="rId4"/>
              <a:stretch>
                <a:fillRect/>
              </a:stretch>
            </p:blipFill>
            <p:spPr>
              <a:xfrm>
                <a:off x="6680679" y="2231600"/>
                <a:ext cx="4781629" cy="3209298"/>
              </a:xfrm>
              <a:prstGeom prst="rect">
                <a:avLst/>
              </a:prstGeom>
            </p:spPr>
          </p:pic>
        </mc:Fallback>
      </mc:AlternateContent>
      <p:pic>
        <p:nvPicPr>
          <p:cNvPr id="24" name="Picture 23">
            <a:extLst>
              <a:ext uri="{FF2B5EF4-FFF2-40B4-BE49-F238E27FC236}">
                <a16:creationId xmlns:a16="http://schemas.microsoft.com/office/drawing/2014/main" id="{E11EEDBA-7BD6-4E56-BFDC-CDF2EA308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35" y="6099796"/>
            <a:ext cx="753405" cy="758204"/>
          </a:xfrm>
          <a:prstGeom prst="rect">
            <a:avLst/>
          </a:prstGeom>
        </p:spPr>
      </p:pic>
      <p:pic>
        <p:nvPicPr>
          <p:cNvPr id="25" name="Picture 24">
            <a:extLst>
              <a:ext uri="{FF2B5EF4-FFF2-40B4-BE49-F238E27FC236}">
                <a16:creationId xmlns:a16="http://schemas.microsoft.com/office/drawing/2014/main" id="{1F1091E6-352A-4233-AF96-CB87717437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340" y="6099795"/>
            <a:ext cx="758205" cy="758205"/>
          </a:xfrm>
          <a:prstGeom prst="rect">
            <a:avLst/>
          </a:prstGeom>
        </p:spPr>
      </p:pic>
      <p:sp>
        <p:nvSpPr>
          <p:cNvPr id="27" name="TextBox 26">
            <a:extLst>
              <a:ext uri="{FF2B5EF4-FFF2-40B4-BE49-F238E27FC236}">
                <a16:creationId xmlns:a16="http://schemas.microsoft.com/office/drawing/2014/main" id="{246C318B-D090-473C-92C2-C668269948AA}"/>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Page- 4</a:t>
            </a:r>
          </a:p>
        </p:txBody>
      </p:sp>
      <p:sp>
        <p:nvSpPr>
          <p:cNvPr id="28" name="TextBox 27">
            <a:extLst>
              <a:ext uri="{FF2B5EF4-FFF2-40B4-BE49-F238E27FC236}">
                <a16:creationId xmlns:a16="http://schemas.microsoft.com/office/drawing/2014/main" id="{53A82672-5843-4B5D-B894-C70F0B9B7D43}"/>
              </a:ext>
            </a:extLst>
          </p:cNvPr>
          <p:cNvSpPr txBox="1"/>
          <p:nvPr/>
        </p:nvSpPr>
        <p:spPr>
          <a:xfrm>
            <a:off x="5601033" y="6420665"/>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sp>
        <p:nvSpPr>
          <p:cNvPr id="30" name="TextBox 29">
            <a:extLst>
              <a:ext uri="{FF2B5EF4-FFF2-40B4-BE49-F238E27FC236}">
                <a16:creationId xmlns:a16="http://schemas.microsoft.com/office/drawing/2014/main" id="{F7CD2E4E-1D64-4158-8C1E-7BB3F1F7CB72}"/>
              </a:ext>
            </a:extLst>
          </p:cNvPr>
          <p:cNvSpPr txBox="1"/>
          <p:nvPr/>
        </p:nvSpPr>
        <p:spPr>
          <a:xfrm>
            <a:off x="1270882" y="3052827"/>
            <a:ext cx="4235122" cy="523220"/>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Civil Engineer</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1046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out)">
                                      <p:cBhvr>
                                        <p:cTn id="7" dur="1000"/>
                                        <p:tgtEl>
                                          <p:spTgt spid="10"/>
                                        </p:tgtEl>
                                      </p:cBhvr>
                                    </p:animEffect>
                                  </p:childTnLst>
                                </p:cTn>
                              </p:par>
                            </p:childTnLst>
                          </p:cTn>
                        </p:par>
                        <p:par>
                          <p:cTn id="8" fill="hold">
                            <p:stCondLst>
                              <p:cond delay="1000"/>
                            </p:stCondLst>
                            <p:childTnLst>
                              <p:par>
                                <p:cTn id="9" presetID="37" presetClass="emph" presetSubtype="128" accel="10000" decel="10000" fill="hold" nodeType="afterEffect">
                                  <p:stCondLst>
                                    <p:cond delay="0"/>
                                  </p:stCondLst>
                                  <p:childTnLst>
                                    <p:animRot by="21600000">
                                      <p:cBhvr>
                                        <p:cTn id="10" dur="7000" fill="hold"/>
                                        <p:tgtEl>
                                          <p:spTgt spid="9"/>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94D75-3B4F-47F1-B660-B9A965C02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1" y="33007"/>
            <a:ext cx="753405" cy="758204"/>
          </a:xfrm>
          <a:prstGeom prst="rect">
            <a:avLst/>
          </a:prstGeom>
        </p:spPr>
      </p:pic>
      <p:pic>
        <p:nvPicPr>
          <p:cNvPr id="3" name="Picture 2">
            <a:extLst>
              <a:ext uri="{FF2B5EF4-FFF2-40B4-BE49-F238E27FC236}">
                <a16:creationId xmlns:a16="http://schemas.microsoft.com/office/drawing/2014/main" id="{6130FA0C-7344-4A32-AD6D-62A03405E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9795"/>
            <a:ext cx="758205" cy="758205"/>
          </a:xfrm>
          <a:prstGeom prst="rect">
            <a:avLst/>
          </a:prstGeom>
        </p:spPr>
      </p:pic>
      <p:sp>
        <p:nvSpPr>
          <p:cNvPr id="4" name="TextBox 3">
            <a:extLst>
              <a:ext uri="{FF2B5EF4-FFF2-40B4-BE49-F238E27FC236}">
                <a16:creationId xmlns:a16="http://schemas.microsoft.com/office/drawing/2014/main" id="{6EC58E9C-281F-4DF1-B07F-585147F05F96}"/>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Page- 5</a:t>
            </a:r>
          </a:p>
        </p:txBody>
      </p:sp>
      <p:sp>
        <p:nvSpPr>
          <p:cNvPr id="5" name="TextBox 4">
            <a:extLst>
              <a:ext uri="{FF2B5EF4-FFF2-40B4-BE49-F238E27FC236}">
                <a16:creationId xmlns:a16="http://schemas.microsoft.com/office/drawing/2014/main" id="{F2C5BCFC-20E7-42F1-AEA7-F77AADAABF32}"/>
              </a:ext>
            </a:extLst>
          </p:cNvPr>
          <p:cNvSpPr txBox="1"/>
          <p:nvPr/>
        </p:nvSpPr>
        <p:spPr>
          <a:xfrm>
            <a:off x="5601033" y="6420665"/>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sp>
        <p:nvSpPr>
          <p:cNvPr id="6" name="TextBox 5">
            <a:extLst>
              <a:ext uri="{FF2B5EF4-FFF2-40B4-BE49-F238E27FC236}">
                <a16:creationId xmlns:a16="http://schemas.microsoft.com/office/drawing/2014/main" id="{C10141AA-4147-40A7-946F-B5DA3BB8BE52}"/>
              </a:ext>
            </a:extLst>
          </p:cNvPr>
          <p:cNvSpPr txBox="1"/>
          <p:nvPr/>
        </p:nvSpPr>
        <p:spPr>
          <a:xfrm>
            <a:off x="1559889" y="742795"/>
            <a:ext cx="4404575"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Code Of Ethics</a:t>
            </a:r>
          </a:p>
        </p:txBody>
      </p:sp>
      <p:grpSp>
        <p:nvGrpSpPr>
          <p:cNvPr id="8" name="Group 7">
            <a:extLst>
              <a:ext uri="{FF2B5EF4-FFF2-40B4-BE49-F238E27FC236}">
                <a16:creationId xmlns:a16="http://schemas.microsoft.com/office/drawing/2014/main" id="{AC514238-0477-428F-BD6D-7179B2D6E379}"/>
              </a:ext>
            </a:extLst>
          </p:cNvPr>
          <p:cNvGrpSpPr/>
          <p:nvPr/>
        </p:nvGrpSpPr>
        <p:grpSpPr>
          <a:xfrm>
            <a:off x="1559891" y="2228482"/>
            <a:ext cx="10067154" cy="1491392"/>
            <a:chOff x="1115175" y="1840"/>
            <a:chExt cx="10067154" cy="1491392"/>
          </a:xfrm>
        </p:grpSpPr>
        <p:sp>
          <p:nvSpPr>
            <p:cNvPr id="9" name="Rectangle: Top Corners Rounded 8">
              <a:extLst>
                <a:ext uri="{FF2B5EF4-FFF2-40B4-BE49-F238E27FC236}">
                  <a16:creationId xmlns:a16="http://schemas.microsoft.com/office/drawing/2014/main" id="{33C9AED3-C128-4CDA-810C-FD5A6E89C31B}"/>
                </a:ext>
              </a:extLst>
            </p:cNvPr>
            <p:cNvSpPr/>
            <p:nvPr/>
          </p:nvSpPr>
          <p:spPr>
            <a:xfrm rot="5400000">
              <a:off x="5403056" y="-4286041"/>
              <a:ext cx="1491392" cy="10067154"/>
            </a:xfrm>
            <a:prstGeom prst="round2SameRect">
              <a:avLst/>
            </a:prstGeom>
            <a:solidFill>
              <a:srgbClr val="FFFF00">
                <a:alpha val="90000"/>
              </a:srgb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3ECDCE23-F48C-4B55-AF52-FA4350E8B637}"/>
                </a:ext>
              </a:extLst>
            </p:cNvPr>
            <p:cNvSpPr txBox="1"/>
            <p:nvPr/>
          </p:nvSpPr>
          <p:spPr>
            <a:xfrm>
              <a:off x="1115175" y="36834"/>
              <a:ext cx="9994350" cy="1345784"/>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algn="just" defTabSz="8890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To treat all persons fairly and with respect, and to not engage in discrimination based on characteristics such as race, religion, gender, disability, age, national origin, sexual orientation, gender identity or gender expression.</a:t>
              </a:r>
            </a:p>
          </p:txBody>
        </p:sp>
      </p:grpSp>
      <p:grpSp>
        <p:nvGrpSpPr>
          <p:cNvPr id="11" name="Group 10">
            <a:extLst>
              <a:ext uri="{FF2B5EF4-FFF2-40B4-BE49-F238E27FC236}">
                <a16:creationId xmlns:a16="http://schemas.microsoft.com/office/drawing/2014/main" id="{491F0803-7404-41DA-BCBB-BE3533C6995D}"/>
              </a:ext>
            </a:extLst>
          </p:cNvPr>
          <p:cNvGrpSpPr/>
          <p:nvPr/>
        </p:nvGrpSpPr>
        <p:grpSpPr>
          <a:xfrm>
            <a:off x="1559891" y="4079279"/>
            <a:ext cx="10067154" cy="1345784"/>
            <a:chOff x="1131855" y="1825651"/>
            <a:chExt cx="10067154" cy="1612231"/>
          </a:xfrm>
          <a:solidFill>
            <a:srgbClr val="FFFF00"/>
          </a:solidFill>
        </p:grpSpPr>
        <p:sp>
          <p:nvSpPr>
            <p:cNvPr id="12" name="Rectangle: Top Corners Rounded 11">
              <a:extLst>
                <a:ext uri="{FF2B5EF4-FFF2-40B4-BE49-F238E27FC236}">
                  <a16:creationId xmlns:a16="http://schemas.microsoft.com/office/drawing/2014/main" id="{BA2B1C05-80C5-4A54-804D-713A01D418DA}"/>
                </a:ext>
              </a:extLst>
            </p:cNvPr>
            <p:cNvSpPr/>
            <p:nvPr/>
          </p:nvSpPr>
          <p:spPr>
            <a:xfrm rot="5400000">
              <a:off x="5359316" y="-2401810"/>
              <a:ext cx="1612231" cy="10067154"/>
            </a:xfrm>
            <a:prstGeom prst="round2SameRect">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ectangle: Top Corners Rounded 4">
              <a:extLst>
                <a:ext uri="{FF2B5EF4-FFF2-40B4-BE49-F238E27FC236}">
                  <a16:creationId xmlns:a16="http://schemas.microsoft.com/office/drawing/2014/main" id="{3D45A186-9447-49D6-AC9A-141826FC8F8A}"/>
                </a:ext>
              </a:extLst>
            </p:cNvPr>
            <p:cNvSpPr txBox="1"/>
            <p:nvPr/>
          </p:nvSpPr>
          <p:spPr>
            <a:xfrm>
              <a:off x="1131855" y="1904354"/>
              <a:ext cx="9988451" cy="1454825"/>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To not engage in harassment of any kind, including sexual harassment or bullying behavior.</a:t>
              </a:r>
            </a:p>
          </p:txBody>
        </p:sp>
      </p:grpSp>
      <p:grpSp>
        <p:nvGrpSpPr>
          <p:cNvPr id="17" name="Group 16">
            <a:extLst>
              <a:ext uri="{FF2B5EF4-FFF2-40B4-BE49-F238E27FC236}">
                <a16:creationId xmlns:a16="http://schemas.microsoft.com/office/drawing/2014/main" id="{889C613F-799B-48D5-9028-B61B912FFA42}"/>
              </a:ext>
            </a:extLst>
          </p:cNvPr>
          <p:cNvGrpSpPr/>
          <p:nvPr/>
        </p:nvGrpSpPr>
        <p:grpSpPr>
          <a:xfrm>
            <a:off x="409546" y="2200920"/>
            <a:ext cx="1186746" cy="1643349"/>
            <a:chOff x="-35168" y="34895"/>
            <a:chExt cx="1186746" cy="1643349"/>
          </a:xfrm>
          <a:solidFill>
            <a:srgbClr val="FF0000"/>
          </a:solidFill>
        </p:grpSpPr>
        <p:sp>
          <p:nvSpPr>
            <p:cNvPr id="18" name="Arrow: Chevron 17">
              <a:extLst>
                <a:ext uri="{FF2B5EF4-FFF2-40B4-BE49-F238E27FC236}">
                  <a16:creationId xmlns:a16="http://schemas.microsoft.com/office/drawing/2014/main" id="{E16B6408-5CD4-4028-9617-E4153B0CC002}"/>
                </a:ext>
              </a:extLst>
            </p:cNvPr>
            <p:cNvSpPr/>
            <p:nvPr/>
          </p:nvSpPr>
          <p:spPr>
            <a:xfrm rot="5400000">
              <a:off x="-281671" y="281398"/>
              <a:ext cx="1643349" cy="1150344"/>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9" name="Arrow: Chevron 4">
              <a:extLst>
                <a:ext uri="{FF2B5EF4-FFF2-40B4-BE49-F238E27FC236}">
                  <a16:creationId xmlns:a16="http://schemas.microsoft.com/office/drawing/2014/main" id="{BDB8902D-67CE-4652-A753-08C6642B49FE}"/>
                </a:ext>
              </a:extLst>
            </p:cNvPr>
            <p:cNvSpPr txBox="1"/>
            <p:nvPr/>
          </p:nvSpPr>
          <p:spPr>
            <a:xfrm>
              <a:off x="1234" y="610067"/>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Public </a:t>
              </a:r>
            </a:p>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Safety</a:t>
              </a:r>
            </a:p>
          </p:txBody>
        </p:sp>
      </p:grpSp>
      <p:grpSp>
        <p:nvGrpSpPr>
          <p:cNvPr id="20" name="Group 19">
            <a:extLst>
              <a:ext uri="{FF2B5EF4-FFF2-40B4-BE49-F238E27FC236}">
                <a16:creationId xmlns:a16="http://schemas.microsoft.com/office/drawing/2014/main" id="{DC59DE3F-BE8F-41B9-B626-BBF2C058DC16}"/>
              </a:ext>
            </a:extLst>
          </p:cNvPr>
          <p:cNvGrpSpPr/>
          <p:nvPr/>
        </p:nvGrpSpPr>
        <p:grpSpPr>
          <a:xfrm>
            <a:off x="409545" y="4061690"/>
            <a:ext cx="1186746" cy="1643349"/>
            <a:chOff x="-35168" y="34895"/>
            <a:chExt cx="1186746" cy="1643349"/>
          </a:xfrm>
          <a:solidFill>
            <a:srgbClr val="FF0000"/>
          </a:solidFill>
        </p:grpSpPr>
        <p:sp>
          <p:nvSpPr>
            <p:cNvPr id="21" name="Arrow: Chevron 20">
              <a:extLst>
                <a:ext uri="{FF2B5EF4-FFF2-40B4-BE49-F238E27FC236}">
                  <a16:creationId xmlns:a16="http://schemas.microsoft.com/office/drawing/2014/main" id="{55E8169E-199B-4A94-99A4-0272EBA63A3B}"/>
                </a:ext>
              </a:extLst>
            </p:cNvPr>
            <p:cNvSpPr/>
            <p:nvPr/>
          </p:nvSpPr>
          <p:spPr>
            <a:xfrm rot="5400000">
              <a:off x="-281671" y="281398"/>
              <a:ext cx="1643349" cy="1150344"/>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2" name="Arrow: Chevron 4">
              <a:extLst>
                <a:ext uri="{FF2B5EF4-FFF2-40B4-BE49-F238E27FC236}">
                  <a16:creationId xmlns:a16="http://schemas.microsoft.com/office/drawing/2014/main" id="{3A2D5F17-A3FC-4E69-A80E-2EF54A081B0D}"/>
                </a:ext>
              </a:extLst>
            </p:cNvPr>
            <p:cNvSpPr txBox="1"/>
            <p:nvPr/>
          </p:nvSpPr>
          <p:spPr>
            <a:xfrm>
              <a:off x="1234" y="610067"/>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Public </a:t>
              </a:r>
            </a:p>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Safety</a:t>
              </a:r>
            </a:p>
          </p:txBody>
        </p:sp>
      </p:grpSp>
    </p:spTree>
    <p:extLst>
      <p:ext uri="{BB962C8B-B14F-4D97-AF65-F5344CB8AC3E}">
        <p14:creationId xmlns:p14="http://schemas.microsoft.com/office/powerpoint/2010/main" val="269569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94D75-3B4F-47F1-B660-B9A965C02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1" y="33007"/>
            <a:ext cx="753405" cy="758204"/>
          </a:xfrm>
          <a:prstGeom prst="rect">
            <a:avLst/>
          </a:prstGeom>
        </p:spPr>
      </p:pic>
      <p:pic>
        <p:nvPicPr>
          <p:cNvPr id="3" name="Picture 2">
            <a:extLst>
              <a:ext uri="{FF2B5EF4-FFF2-40B4-BE49-F238E27FC236}">
                <a16:creationId xmlns:a16="http://schemas.microsoft.com/office/drawing/2014/main" id="{6130FA0C-7344-4A32-AD6D-62A03405E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3410"/>
            <a:ext cx="758205" cy="758205"/>
          </a:xfrm>
          <a:prstGeom prst="rect">
            <a:avLst/>
          </a:prstGeom>
        </p:spPr>
      </p:pic>
      <p:sp>
        <p:nvSpPr>
          <p:cNvPr id="4" name="TextBox 3">
            <a:extLst>
              <a:ext uri="{FF2B5EF4-FFF2-40B4-BE49-F238E27FC236}">
                <a16:creationId xmlns:a16="http://schemas.microsoft.com/office/drawing/2014/main" id="{6EC58E9C-281F-4DF1-B07F-585147F05F96}"/>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Page- 6</a:t>
            </a:r>
          </a:p>
        </p:txBody>
      </p:sp>
      <p:sp>
        <p:nvSpPr>
          <p:cNvPr id="5" name="TextBox 4">
            <a:extLst>
              <a:ext uri="{FF2B5EF4-FFF2-40B4-BE49-F238E27FC236}">
                <a16:creationId xmlns:a16="http://schemas.microsoft.com/office/drawing/2014/main" id="{F2C5BCFC-20E7-42F1-AEA7-F77AADAABF32}"/>
              </a:ext>
            </a:extLst>
          </p:cNvPr>
          <p:cNvSpPr txBox="1"/>
          <p:nvPr/>
        </p:nvSpPr>
        <p:spPr>
          <a:xfrm>
            <a:off x="5601033" y="6420665"/>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sp>
        <p:nvSpPr>
          <p:cNvPr id="6" name="TextBox 5">
            <a:extLst>
              <a:ext uri="{FF2B5EF4-FFF2-40B4-BE49-F238E27FC236}">
                <a16:creationId xmlns:a16="http://schemas.microsoft.com/office/drawing/2014/main" id="{C10141AA-4147-40A7-946F-B5DA3BB8BE52}"/>
              </a:ext>
            </a:extLst>
          </p:cNvPr>
          <p:cNvSpPr txBox="1"/>
          <p:nvPr/>
        </p:nvSpPr>
        <p:spPr>
          <a:xfrm>
            <a:off x="1558601" y="725050"/>
            <a:ext cx="5536988"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Code Of Ethics(Contd.)</a:t>
            </a:r>
          </a:p>
        </p:txBody>
      </p:sp>
      <p:grpSp>
        <p:nvGrpSpPr>
          <p:cNvPr id="8" name="Group 7">
            <a:extLst>
              <a:ext uri="{FF2B5EF4-FFF2-40B4-BE49-F238E27FC236}">
                <a16:creationId xmlns:a16="http://schemas.microsoft.com/office/drawing/2014/main" id="{AC514238-0477-428F-BD6D-7179B2D6E379}"/>
              </a:ext>
            </a:extLst>
          </p:cNvPr>
          <p:cNvGrpSpPr/>
          <p:nvPr/>
        </p:nvGrpSpPr>
        <p:grpSpPr>
          <a:xfrm>
            <a:off x="1559891" y="2228482"/>
            <a:ext cx="10067154" cy="1491392"/>
            <a:chOff x="1115175" y="1840"/>
            <a:chExt cx="10067154" cy="1491392"/>
          </a:xfrm>
          <a:solidFill>
            <a:schemeClr val="accent4">
              <a:lumMod val="40000"/>
              <a:lumOff val="60000"/>
            </a:schemeClr>
          </a:solidFill>
        </p:grpSpPr>
        <p:sp>
          <p:nvSpPr>
            <p:cNvPr id="9" name="Rectangle: Top Corners Rounded 8">
              <a:extLst>
                <a:ext uri="{FF2B5EF4-FFF2-40B4-BE49-F238E27FC236}">
                  <a16:creationId xmlns:a16="http://schemas.microsoft.com/office/drawing/2014/main" id="{33C9AED3-C128-4CDA-810C-FD5A6E89C31B}"/>
                </a:ext>
              </a:extLst>
            </p:cNvPr>
            <p:cNvSpPr/>
            <p:nvPr/>
          </p:nvSpPr>
          <p:spPr>
            <a:xfrm rot="5400000">
              <a:off x="5403056" y="-4286041"/>
              <a:ext cx="1491392" cy="10067154"/>
            </a:xfrm>
            <a:prstGeom prst="round2SameRect">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3ECDCE23-F48C-4B55-AF52-FA4350E8B637}"/>
                </a:ext>
              </a:extLst>
            </p:cNvPr>
            <p:cNvSpPr txBox="1"/>
            <p:nvPr/>
          </p:nvSpPr>
          <p:spPr>
            <a:xfrm>
              <a:off x="1115175" y="36834"/>
              <a:ext cx="9994350" cy="1345784"/>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algn="just" defTabSz="889000">
                <a:lnSpc>
                  <a:spcPct val="90000"/>
                </a:lnSpc>
                <a:spcBef>
                  <a:spcPct val="0"/>
                </a:spcBef>
                <a:spcAft>
                  <a:spcPct val="15000"/>
                </a:spcAft>
                <a:buFontTx/>
                <a:buChar char="•"/>
              </a:pPr>
              <a:r>
                <a:rPr lang="en-US" sz="2400" dirty="0">
                  <a:latin typeface="Times New Roman" panose="02020603050405020304" pitchFamily="18" charset="0"/>
                  <a:cs typeface="Times New Roman" panose="02020603050405020304" pitchFamily="18" charset="0"/>
                </a:rPr>
                <a:t>Engineer can c</a:t>
              </a:r>
              <a:r>
                <a:rPr lang="en-US" sz="2400" b="0" dirty="0">
                  <a:effectLst/>
                  <a:latin typeface="Times New Roman" panose="02020603050405020304" pitchFamily="18" charset="0"/>
                  <a:cs typeface="Times New Roman" panose="02020603050405020304" pitchFamily="18" charset="0"/>
                </a:rPr>
                <a:t>arry out their responsibilities in a manner to bring respect to the profession.</a:t>
              </a:r>
              <a:endParaRPr lang="en-US" sz="2400" dirty="0">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491F0803-7404-41DA-BCBB-BE3533C6995D}"/>
              </a:ext>
            </a:extLst>
          </p:cNvPr>
          <p:cNvGrpSpPr/>
          <p:nvPr/>
        </p:nvGrpSpPr>
        <p:grpSpPr>
          <a:xfrm>
            <a:off x="1559891" y="4079279"/>
            <a:ext cx="10067154" cy="1345784"/>
            <a:chOff x="1131855" y="1825651"/>
            <a:chExt cx="10067154" cy="1612231"/>
          </a:xfrm>
          <a:solidFill>
            <a:schemeClr val="accent4">
              <a:lumMod val="40000"/>
              <a:lumOff val="60000"/>
            </a:schemeClr>
          </a:solidFill>
        </p:grpSpPr>
        <p:sp>
          <p:nvSpPr>
            <p:cNvPr id="12" name="Rectangle: Top Corners Rounded 11">
              <a:extLst>
                <a:ext uri="{FF2B5EF4-FFF2-40B4-BE49-F238E27FC236}">
                  <a16:creationId xmlns:a16="http://schemas.microsoft.com/office/drawing/2014/main" id="{BA2B1C05-80C5-4A54-804D-713A01D418DA}"/>
                </a:ext>
              </a:extLst>
            </p:cNvPr>
            <p:cNvSpPr/>
            <p:nvPr/>
          </p:nvSpPr>
          <p:spPr>
            <a:xfrm rot="5400000">
              <a:off x="5359316" y="-2401810"/>
              <a:ext cx="1612231" cy="10067154"/>
            </a:xfrm>
            <a:prstGeom prst="round2SameRect">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ectangle: Top Corners Rounded 4">
              <a:extLst>
                <a:ext uri="{FF2B5EF4-FFF2-40B4-BE49-F238E27FC236}">
                  <a16:creationId xmlns:a16="http://schemas.microsoft.com/office/drawing/2014/main" id="{3D45A186-9447-49D6-AC9A-141826FC8F8A}"/>
                </a:ext>
              </a:extLst>
            </p:cNvPr>
            <p:cNvSpPr txBox="1"/>
            <p:nvPr/>
          </p:nvSpPr>
          <p:spPr>
            <a:xfrm>
              <a:off x="1131855" y="1904354"/>
              <a:ext cx="9988451" cy="1454825"/>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400" dirty="0">
                  <a:latin typeface="Times New Roman" panose="02020603050405020304" pitchFamily="18" charset="0"/>
                  <a:cs typeface="Times New Roman" panose="02020603050405020304" pitchFamily="18" charset="0"/>
                </a:rPr>
                <a:t>Engineer </a:t>
              </a:r>
              <a:r>
                <a:rPr lang="en-US" sz="2400" b="0" dirty="0">
                  <a:effectLst/>
                  <a:latin typeface="Times New Roman" panose="02020603050405020304" pitchFamily="18" charset="0"/>
                  <a:cs typeface="Times New Roman" panose="02020603050405020304" pitchFamily="18" charset="0"/>
                </a:rPr>
                <a:t>are be mindful that representatives of the community and shall represent the overall community interest.</a:t>
              </a:r>
              <a:endParaRPr lang="en-US" sz="2400" kern="1200" dirty="0">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889C613F-799B-48D5-9028-B61B912FFA42}"/>
              </a:ext>
            </a:extLst>
          </p:cNvPr>
          <p:cNvGrpSpPr/>
          <p:nvPr/>
        </p:nvGrpSpPr>
        <p:grpSpPr>
          <a:xfrm>
            <a:off x="409546" y="2200920"/>
            <a:ext cx="1186745" cy="1643349"/>
            <a:chOff x="-35168" y="34895"/>
            <a:chExt cx="1186745" cy="1643349"/>
          </a:xfrm>
          <a:solidFill>
            <a:srgbClr val="C00000"/>
          </a:solidFill>
        </p:grpSpPr>
        <p:sp>
          <p:nvSpPr>
            <p:cNvPr id="18" name="Arrow: Chevron 17">
              <a:extLst>
                <a:ext uri="{FF2B5EF4-FFF2-40B4-BE49-F238E27FC236}">
                  <a16:creationId xmlns:a16="http://schemas.microsoft.com/office/drawing/2014/main" id="{E16B6408-5CD4-4028-9617-E4153B0CC002}"/>
                </a:ext>
              </a:extLst>
            </p:cNvPr>
            <p:cNvSpPr/>
            <p:nvPr/>
          </p:nvSpPr>
          <p:spPr>
            <a:xfrm rot="5400000">
              <a:off x="-281671" y="281398"/>
              <a:ext cx="1643349" cy="1150344"/>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9" name="Arrow: Chevron 4">
              <a:extLst>
                <a:ext uri="{FF2B5EF4-FFF2-40B4-BE49-F238E27FC236}">
                  <a16:creationId xmlns:a16="http://schemas.microsoft.com/office/drawing/2014/main" id="{BDB8902D-67CE-4652-A753-08C6642B49FE}"/>
                </a:ext>
              </a:extLst>
            </p:cNvPr>
            <p:cNvSpPr txBox="1"/>
            <p:nvPr/>
          </p:nvSpPr>
          <p:spPr>
            <a:xfrm>
              <a:off x="1233" y="507819"/>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dirty="0">
                  <a:latin typeface="Times New Roman" panose="02020603050405020304" pitchFamily="18" charset="0"/>
                  <a:cs typeface="Times New Roman" panose="02020603050405020304" pitchFamily="18" charset="0"/>
                </a:rPr>
                <a:t>Economic</a:t>
              </a:r>
              <a:endParaRPr lang="en-US" sz="2000" kern="1200" dirty="0">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DC59DE3F-BE8F-41B9-B626-BBF2C058DC16}"/>
              </a:ext>
            </a:extLst>
          </p:cNvPr>
          <p:cNvGrpSpPr/>
          <p:nvPr/>
        </p:nvGrpSpPr>
        <p:grpSpPr>
          <a:xfrm>
            <a:off x="409545" y="4061690"/>
            <a:ext cx="1186746" cy="1643349"/>
            <a:chOff x="-35168" y="34895"/>
            <a:chExt cx="1186746" cy="1643349"/>
          </a:xfrm>
          <a:solidFill>
            <a:srgbClr val="C00000"/>
          </a:solidFill>
        </p:grpSpPr>
        <p:sp>
          <p:nvSpPr>
            <p:cNvPr id="21" name="Arrow: Chevron 20">
              <a:extLst>
                <a:ext uri="{FF2B5EF4-FFF2-40B4-BE49-F238E27FC236}">
                  <a16:creationId xmlns:a16="http://schemas.microsoft.com/office/drawing/2014/main" id="{55E8169E-199B-4A94-99A4-0272EBA63A3B}"/>
                </a:ext>
              </a:extLst>
            </p:cNvPr>
            <p:cNvSpPr/>
            <p:nvPr/>
          </p:nvSpPr>
          <p:spPr>
            <a:xfrm rot="5400000">
              <a:off x="-281671" y="281398"/>
              <a:ext cx="1643349" cy="1150344"/>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2" name="Arrow: Chevron 4">
              <a:extLst>
                <a:ext uri="{FF2B5EF4-FFF2-40B4-BE49-F238E27FC236}">
                  <a16:creationId xmlns:a16="http://schemas.microsoft.com/office/drawing/2014/main" id="{3A2D5F17-A3FC-4E69-A80E-2EF54A081B0D}"/>
                </a:ext>
              </a:extLst>
            </p:cNvPr>
            <p:cNvSpPr txBox="1"/>
            <p:nvPr/>
          </p:nvSpPr>
          <p:spPr>
            <a:xfrm>
              <a:off x="1234" y="500681"/>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dirty="0">
                  <a:latin typeface="Times New Roman" panose="02020603050405020304" pitchFamily="18" charset="0"/>
                  <a:cs typeface="Times New Roman" panose="02020603050405020304" pitchFamily="18" charset="0"/>
                </a:rPr>
                <a:t>Economic</a:t>
              </a:r>
              <a:endParaRPr lang="en-US" sz="20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1834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94D75-3B4F-47F1-B660-B9A965C02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7" y="33007"/>
            <a:ext cx="753405" cy="758204"/>
          </a:xfrm>
          <a:prstGeom prst="rect">
            <a:avLst/>
          </a:prstGeom>
        </p:spPr>
      </p:pic>
      <p:pic>
        <p:nvPicPr>
          <p:cNvPr id="3" name="Picture 2">
            <a:extLst>
              <a:ext uri="{FF2B5EF4-FFF2-40B4-BE49-F238E27FC236}">
                <a16:creationId xmlns:a16="http://schemas.microsoft.com/office/drawing/2014/main" id="{6130FA0C-7344-4A32-AD6D-62A03405E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12356"/>
            <a:ext cx="758205" cy="758205"/>
          </a:xfrm>
          <a:prstGeom prst="rect">
            <a:avLst/>
          </a:prstGeom>
        </p:spPr>
      </p:pic>
      <p:sp>
        <p:nvSpPr>
          <p:cNvPr id="4" name="TextBox 3">
            <a:extLst>
              <a:ext uri="{FF2B5EF4-FFF2-40B4-BE49-F238E27FC236}">
                <a16:creationId xmlns:a16="http://schemas.microsoft.com/office/drawing/2014/main" id="{6EC58E9C-281F-4DF1-B07F-585147F05F96}"/>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Page- 7</a:t>
            </a:r>
          </a:p>
        </p:txBody>
      </p:sp>
      <p:sp>
        <p:nvSpPr>
          <p:cNvPr id="5" name="TextBox 4">
            <a:extLst>
              <a:ext uri="{FF2B5EF4-FFF2-40B4-BE49-F238E27FC236}">
                <a16:creationId xmlns:a16="http://schemas.microsoft.com/office/drawing/2014/main" id="{F2C5BCFC-20E7-42F1-AEA7-F77AADAABF32}"/>
              </a:ext>
            </a:extLst>
          </p:cNvPr>
          <p:cNvSpPr txBox="1"/>
          <p:nvPr/>
        </p:nvSpPr>
        <p:spPr>
          <a:xfrm>
            <a:off x="5601033" y="6420665"/>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sp>
        <p:nvSpPr>
          <p:cNvPr id="6" name="TextBox 5">
            <a:extLst>
              <a:ext uri="{FF2B5EF4-FFF2-40B4-BE49-F238E27FC236}">
                <a16:creationId xmlns:a16="http://schemas.microsoft.com/office/drawing/2014/main" id="{C10141AA-4147-40A7-946F-B5DA3BB8BE52}"/>
              </a:ext>
            </a:extLst>
          </p:cNvPr>
          <p:cNvSpPr txBox="1"/>
          <p:nvPr/>
        </p:nvSpPr>
        <p:spPr>
          <a:xfrm>
            <a:off x="1558601" y="725050"/>
            <a:ext cx="5536988"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Code Of Ethics(Contd.)</a:t>
            </a:r>
          </a:p>
        </p:txBody>
      </p:sp>
      <p:grpSp>
        <p:nvGrpSpPr>
          <p:cNvPr id="8" name="Group 7">
            <a:extLst>
              <a:ext uri="{FF2B5EF4-FFF2-40B4-BE49-F238E27FC236}">
                <a16:creationId xmlns:a16="http://schemas.microsoft.com/office/drawing/2014/main" id="{AC514238-0477-428F-BD6D-7179B2D6E379}"/>
              </a:ext>
            </a:extLst>
          </p:cNvPr>
          <p:cNvGrpSpPr/>
          <p:nvPr/>
        </p:nvGrpSpPr>
        <p:grpSpPr>
          <a:xfrm>
            <a:off x="1559891" y="2228482"/>
            <a:ext cx="10067154" cy="1397079"/>
            <a:chOff x="1115175" y="1840"/>
            <a:chExt cx="10067154" cy="1491392"/>
          </a:xfrm>
          <a:solidFill>
            <a:srgbClr val="00B0F0"/>
          </a:solidFill>
        </p:grpSpPr>
        <p:sp>
          <p:nvSpPr>
            <p:cNvPr id="9" name="Rectangle: Top Corners Rounded 8">
              <a:extLst>
                <a:ext uri="{FF2B5EF4-FFF2-40B4-BE49-F238E27FC236}">
                  <a16:creationId xmlns:a16="http://schemas.microsoft.com/office/drawing/2014/main" id="{33C9AED3-C128-4CDA-810C-FD5A6E89C31B}"/>
                </a:ext>
              </a:extLst>
            </p:cNvPr>
            <p:cNvSpPr/>
            <p:nvPr/>
          </p:nvSpPr>
          <p:spPr>
            <a:xfrm rot="5400000">
              <a:off x="5403056" y="-4286041"/>
              <a:ext cx="1491392" cy="10067154"/>
            </a:xfrm>
            <a:prstGeom prst="round2SameRect">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3ECDCE23-F48C-4B55-AF52-FA4350E8B637}"/>
                </a:ext>
              </a:extLst>
            </p:cNvPr>
            <p:cNvSpPr txBox="1"/>
            <p:nvPr/>
          </p:nvSpPr>
          <p:spPr>
            <a:xfrm>
              <a:off x="1115175" y="36834"/>
              <a:ext cx="9994350" cy="1345784"/>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algn="just" defTabSz="889000">
                <a:lnSpc>
                  <a:spcPct val="90000"/>
                </a:lnSpc>
                <a:spcBef>
                  <a:spcPct val="0"/>
                </a:spcBef>
                <a:spcAft>
                  <a:spcPct val="15000"/>
                </a:spcAft>
                <a:buFontTx/>
                <a:buChar char="•"/>
              </a:pPr>
              <a:r>
                <a:rPr lang="en-US" sz="2800" dirty="0">
                  <a:latin typeface="Times New Roman" panose="02020603050405020304" pitchFamily="18" charset="0"/>
                  <a:cs typeface="Times New Roman" panose="02020603050405020304" pitchFamily="18" charset="0"/>
                </a:rPr>
                <a:t>To treat all persons fairly and with respect.</a:t>
              </a:r>
            </a:p>
          </p:txBody>
        </p:sp>
      </p:grpSp>
      <p:grpSp>
        <p:nvGrpSpPr>
          <p:cNvPr id="11" name="Group 10">
            <a:extLst>
              <a:ext uri="{FF2B5EF4-FFF2-40B4-BE49-F238E27FC236}">
                <a16:creationId xmlns:a16="http://schemas.microsoft.com/office/drawing/2014/main" id="{491F0803-7404-41DA-BCBB-BE3533C6995D}"/>
              </a:ext>
            </a:extLst>
          </p:cNvPr>
          <p:cNvGrpSpPr/>
          <p:nvPr/>
        </p:nvGrpSpPr>
        <p:grpSpPr>
          <a:xfrm>
            <a:off x="1559891" y="4079279"/>
            <a:ext cx="10067154" cy="1345784"/>
            <a:chOff x="1131855" y="1825651"/>
            <a:chExt cx="10067154" cy="1612231"/>
          </a:xfrm>
          <a:solidFill>
            <a:srgbClr val="00B0F0"/>
          </a:solidFill>
        </p:grpSpPr>
        <p:sp>
          <p:nvSpPr>
            <p:cNvPr id="12" name="Rectangle: Top Corners Rounded 11">
              <a:extLst>
                <a:ext uri="{FF2B5EF4-FFF2-40B4-BE49-F238E27FC236}">
                  <a16:creationId xmlns:a16="http://schemas.microsoft.com/office/drawing/2014/main" id="{BA2B1C05-80C5-4A54-804D-713A01D418DA}"/>
                </a:ext>
              </a:extLst>
            </p:cNvPr>
            <p:cNvSpPr/>
            <p:nvPr/>
          </p:nvSpPr>
          <p:spPr>
            <a:xfrm rot="5400000">
              <a:off x="5359316" y="-2401810"/>
              <a:ext cx="1612231" cy="10067154"/>
            </a:xfrm>
            <a:prstGeom prst="round2SameRect">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ectangle: Top Corners Rounded 4">
              <a:extLst>
                <a:ext uri="{FF2B5EF4-FFF2-40B4-BE49-F238E27FC236}">
                  <a16:creationId xmlns:a16="http://schemas.microsoft.com/office/drawing/2014/main" id="{3D45A186-9447-49D6-AC9A-141826FC8F8A}"/>
                </a:ext>
              </a:extLst>
            </p:cNvPr>
            <p:cNvSpPr txBox="1"/>
            <p:nvPr/>
          </p:nvSpPr>
          <p:spPr>
            <a:xfrm>
              <a:off x="1131855" y="1904354"/>
              <a:ext cx="9988451" cy="1454825"/>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defTabSz="889000">
                <a:lnSpc>
                  <a:spcPct val="90000"/>
                </a:lnSpc>
                <a:spcBef>
                  <a:spcPct val="0"/>
                </a:spcBef>
                <a:spcAft>
                  <a:spcPct val="15000"/>
                </a:spcAft>
                <a:buFontTx/>
                <a:buChar char="•"/>
              </a:pPr>
              <a:r>
                <a:rPr lang="en-US" sz="2800" dirty="0">
                  <a:latin typeface="Times New Roman" panose="02020603050405020304" pitchFamily="18" charset="0"/>
                  <a:cs typeface="Times New Roman" panose="02020603050405020304" pitchFamily="18" charset="0"/>
                </a:rPr>
                <a:t>To support colleagues and co-workers.</a:t>
              </a:r>
            </a:p>
          </p:txBody>
        </p:sp>
      </p:grpSp>
      <p:grpSp>
        <p:nvGrpSpPr>
          <p:cNvPr id="17" name="Group 16">
            <a:extLst>
              <a:ext uri="{FF2B5EF4-FFF2-40B4-BE49-F238E27FC236}">
                <a16:creationId xmlns:a16="http://schemas.microsoft.com/office/drawing/2014/main" id="{889C613F-799B-48D5-9028-B61B912FFA42}"/>
              </a:ext>
            </a:extLst>
          </p:cNvPr>
          <p:cNvGrpSpPr/>
          <p:nvPr/>
        </p:nvGrpSpPr>
        <p:grpSpPr>
          <a:xfrm>
            <a:off x="409546" y="2200920"/>
            <a:ext cx="1186745" cy="1643349"/>
            <a:chOff x="-35168" y="34895"/>
            <a:chExt cx="1186745" cy="1643349"/>
          </a:xfrm>
          <a:solidFill>
            <a:srgbClr val="002060"/>
          </a:solidFill>
        </p:grpSpPr>
        <p:sp>
          <p:nvSpPr>
            <p:cNvPr id="18" name="Arrow: Chevron 17">
              <a:extLst>
                <a:ext uri="{FF2B5EF4-FFF2-40B4-BE49-F238E27FC236}">
                  <a16:creationId xmlns:a16="http://schemas.microsoft.com/office/drawing/2014/main" id="{E16B6408-5CD4-4028-9617-E4153B0CC002}"/>
                </a:ext>
              </a:extLst>
            </p:cNvPr>
            <p:cNvSpPr/>
            <p:nvPr/>
          </p:nvSpPr>
          <p:spPr>
            <a:xfrm rot="5400000">
              <a:off x="-281671" y="281398"/>
              <a:ext cx="1643349" cy="1150344"/>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9" name="Arrow: Chevron 4">
              <a:extLst>
                <a:ext uri="{FF2B5EF4-FFF2-40B4-BE49-F238E27FC236}">
                  <a16:creationId xmlns:a16="http://schemas.microsoft.com/office/drawing/2014/main" id="{BDB8902D-67CE-4652-A753-08C6642B49FE}"/>
                </a:ext>
              </a:extLst>
            </p:cNvPr>
            <p:cNvSpPr txBox="1"/>
            <p:nvPr/>
          </p:nvSpPr>
          <p:spPr>
            <a:xfrm>
              <a:off x="1233" y="507819"/>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400" dirty="0">
                  <a:latin typeface="Times New Roman" panose="02020603050405020304" pitchFamily="18" charset="0"/>
                  <a:cs typeface="Times New Roman" panose="02020603050405020304" pitchFamily="18" charset="0"/>
                </a:rPr>
                <a:t>Social</a:t>
              </a:r>
              <a:endParaRPr lang="en-US" sz="2400" kern="1200" dirty="0">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DC59DE3F-BE8F-41B9-B626-BBF2C058DC16}"/>
              </a:ext>
            </a:extLst>
          </p:cNvPr>
          <p:cNvGrpSpPr/>
          <p:nvPr/>
        </p:nvGrpSpPr>
        <p:grpSpPr>
          <a:xfrm>
            <a:off x="409545" y="4061690"/>
            <a:ext cx="1186746" cy="1643349"/>
            <a:chOff x="-35168" y="34895"/>
            <a:chExt cx="1186746" cy="1643349"/>
          </a:xfrm>
          <a:solidFill>
            <a:srgbClr val="002060"/>
          </a:solidFill>
        </p:grpSpPr>
        <p:sp>
          <p:nvSpPr>
            <p:cNvPr id="21" name="Arrow: Chevron 20">
              <a:extLst>
                <a:ext uri="{FF2B5EF4-FFF2-40B4-BE49-F238E27FC236}">
                  <a16:creationId xmlns:a16="http://schemas.microsoft.com/office/drawing/2014/main" id="{55E8169E-199B-4A94-99A4-0272EBA63A3B}"/>
                </a:ext>
              </a:extLst>
            </p:cNvPr>
            <p:cNvSpPr/>
            <p:nvPr/>
          </p:nvSpPr>
          <p:spPr>
            <a:xfrm rot="5400000">
              <a:off x="-281671" y="281398"/>
              <a:ext cx="1643349" cy="1150344"/>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2" name="Arrow: Chevron 4">
              <a:extLst>
                <a:ext uri="{FF2B5EF4-FFF2-40B4-BE49-F238E27FC236}">
                  <a16:creationId xmlns:a16="http://schemas.microsoft.com/office/drawing/2014/main" id="{3A2D5F17-A3FC-4E69-A80E-2EF54A081B0D}"/>
                </a:ext>
              </a:extLst>
            </p:cNvPr>
            <p:cNvSpPr txBox="1"/>
            <p:nvPr/>
          </p:nvSpPr>
          <p:spPr>
            <a:xfrm>
              <a:off x="1234" y="500681"/>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400" dirty="0">
                  <a:latin typeface="Times New Roman" panose="02020603050405020304" pitchFamily="18" charset="0"/>
                  <a:cs typeface="Times New Roman" panose="02020603050405020304" pitchFamily="18" charset="0"/>
                </a:rPr>
                <a:t>Social</a:t>
              </a:r>
              <a:endParaRPr lang="en-US" sz="24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528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94D75-3B4F-47F1-B660-B9A965C02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7" y="33007"/>
            <a:ext cx="753405" cy="758204"/>
          </a:xfrm>
          <a:prstGeom prst="rect">
            <a:avLst/>
          </a:prstGeom>
        </p:spPr>
      </p:pic>
      <p:pic>
        <p:nvPicPr>
          <p:cNvPr id="3" name="Picture 2">
            <a:extLst>
              <a:ext uri="{FF2B5EF4-FFF2-40B4-BE49-F238E27FC236}">
                <a16:creationId xmlns:a16="http://schemas.microsoft.com/office/drawing/2014/main" id="{6130FA0C-7344-4A32-AD6D-62A03405E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3347"/>
            <a:ext cx="758205" cy="758205"/>
          </a:xfrm>
          <a:prstGeom prst="rect">
            <a:avLst/>
          </a:prstGeom>
        </p:spPr>
      </p:pic>
      <p:sp>
        <p:nvSpPr>
          <p:cNvPr id="4" name="TextBox 3">
            <a:extLst>
              <a:ext uri="{FF2B5EF4-FFF2-40B4-BE49-F238E27FC236}">
                <a16:creationId xmlns:a16="http://schemas.microsoft.com/office/drawing/2014/main" id="{6EC58E9C-281F-4DF1-B07F-585147F05F96}"/>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Page- 8</a:t>
            </a:r>
          </a:p>
        </p:txBody>
      </p:sp>
      <p:sp>
        <p:nvSpPr>
          <p:cNvPr id="5" name="TextBox 4">
            <a:extLst>
              <a:ext uri="{FF2B5EF4-FFF2-40B4-BE49-F238E27FC236}">
                <a16:creationId xmlns:a16="http://schemas.microsoft.com/office/drawing/2014/main" id="{F2C5BCFC-20E7-42F1-AEA7-F77AADAABF32}"/>
              </a:ext>
            </a:extLst>
          </p:cNvPr>
          <p:cNvSpPr txBox="1"/>
          <p:nvPr/>
        </p:nvSpPr>
        <p:spPr>
          <a:xfrm>
            <a:off x="5601033" y="6420665"/>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sp>
        <p:nvSpPr>
          <p:cNvPr id="6" name="TextBox 5">
            <a:extLst>
              <a:ext uri="{FF2B5EF4-FFF2-40B4-BE49-F238E27FC236}">
                <a16:creationId xmlns:a16="http://schemas.microsoft.com/office/drawing/2014/main" id="{C10141AA-4147-40A7-946F-B5DA3BB8BE52}"/>
              </a:ext>
            </a:extLst>
          </p:cNvPr>
          <p:cNvSpPr txBox="1"/>
          <p:nvPr/>
        </p:nvSpPr>
        <p:spPr>
          <a:xfrm>
            <a:off x="1558601" y="725050"/>
            <a:ext cx="5536988"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Code Of Ethics(Contd.)</a:t>
            </a:r>
          </a:p>
        </p:txBody>
      </p:sp>
      <p:grpSp>
        <p:nvGrpSpPr>
          <p:cNvPr id="8" name="Group 7">
            <a:extLst>
              <a:ext uri="{FF2B5EF4-FFF2-40B4-BE49-F238E27FC236}">
                <a16:creationId xmlns:a16="http://schemas.microsoft.com/office/drawing/2014/main" id="{AC514238-0477-428F-BD6D-7179B2D6E379}"/>
              </a:ext>
            </a:extLst>
          </p:cNvPr>
          <p:cNvGrpSpPr/>
          <p:nvPr/>
        </p:nvGrpSpPr>
        <p:grpSpPr>
          <a:xfrm>
            <a:off x="1559891" y="2228482"/>
            <a:ext cx="10067154" cy="1397079"/>
            <a:chOff x="1115175" y="1840"/>
            <a:chExt cx="10067154" cy="1491392"/>
          </a:xfrm>
          <a:solidFill>
            <a:srgbClr val="00B050"/>
          </a:solidFill>
        </p:grpSpPr>
        <p:sp>
          <p:nvSpPr>
            <p:cNvPr id="9" name="Rectangle: Top Corners Rounded 8">
              <a:extLst>
                <a:ext uri="{FF2B5EF4-FFF2-40B4-BE49-F238E27FC236}">
                  <a16:creationId xmlns:a16="http://schemas.microsoft.com/office/drawing/2014/main" id="{33C9AED3-C128-4CDA-810C-FD5A6E89C31B}"/>
                </a:ext>
              </a:extLst>
            </p:cNvPr>
            <p:cNvSpPr/>
            <p:nvPr/>
          </p:nvSpPr>
          <p:spPr>
            <a:xfrm rot="5400000">
              <a:off x="5403056" y="-4286041"/>
              <a:ext cx="1491392" cy="10067154"/>
            </a:xfrm>
            <a:prstGeom prst="round2SameRect">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3ECDCE23-F48C-4B55-AF52-FA4350E8B637}"/>
                </a:ext>
              </a:extLst>
            </p:cNvPr>
            <p:cNvSpPr txBox="1"/>
            <p:nvPr/>
          </p:nvSpPr>
          <p:spPr>
            <a:xfrm>
              <a:off x="1115175" y="36834"/>
              <a:ext cx="9994350" cy="1345784"/>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algn="just" defTabSz="889000">
                <a:lnSpc>
                  <a:spcPct val="90000"/>
                </a:lnSpc>
                <a:spcBef>
                  <a:spcPct val="0"/>
                </a:spcBef>
                <a:spcAft>
                  <a:spcPct val="15000"/>
                </a:spcAft>
                <a:buFontTx/>
                <a:buChar char="•"/>
              </a:pPr>
              <a:r>
                <a:rPr lang="en-US" sz="2400" dirty="0">
                  <a:latin typeface="Times New Roman" panose="02020603050405020304" pitchFamily="18" charset="0"/>
                  <a:cs typeface="Times New Roman" panose="02020603050405020304" pitchFamily="18" charset="0"/>
                </a:rPr>
                <a:t>To maintain the environment engineer have to make a proper way to make it clean.</a:t>
              </a:r>
            </a:p>
          </p:txBody>
        </p:sp>
      </p:grpSp>
      <p:grpSp>
        <p:nvGrpSpPr>
          <p:cNvPr id="11" name="Group 10">
            <a:extLst>
              <a:ext uri="{FF2B5EF4-FFF2-40B4-BE49-F238E27FC236}">
                <a16:creationId xmlns:a16="http://schemas.microsoft.com/office/drawing/2014/main" id="{491F0803-7404-41DA-BCBB-BE3533C6995D}"/>
              </a:ext>
            </a:extLst>
          </p:cNvPr>
          <p:cNvGrpSpPr/>
          <p:nvPr/>
        </p:nvGrpSpPr>
        <p:grpSpPr>
          <a:xfrm>
            <a:off x="1559891" y="4079279"/>
            <a:ext cx="10067154" cy="1345784"/>
            <a:chOff x="1131855" y="1825651"/>
            <a:chExt cx="10067154" cy="1612231"/>
          </a:xfrm>
          <a:solidFill>
            <a:srgbClr val="00B050"/>
          </a:solidFill>
        </p:grpSpPr>
        <p:sp>
          <p:nvSpPr>
            <p:cNvPr id="12" name="Rectangle: Top Corners Rounded 11">
              <a:extLst>
                <a:ext uri="{FF2B5EF4-FFF2-40B4-BE49-F238E27FC236}">
                  <a16:creationId xmlns:a16="http://schemas.microsoft.com/office/drawing/2014/main" id="{BA2B1C05-80C5-4A54-804D-713A01D418DA}"/>
                </a:ext>
              </a:extLst>
            </p:cNvPr>
            <p:cNvSpPr/>
            <p:nvPr/>
          </p:nvSpPr>
          <p:spPr>
            <a:xfrm rot="5400000">
              <a:off x="5359316" y="-2401810"/>
              <a:ext cx="1612231" cy="10067154"/>
            </a:xfrm>
            <a:prstGeom prst="round2SameRect">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ectangle: Top Corners Rounded 4">
              <a:extLst>
                <a:ext uri="{FF2B5EF4-FFF2-40B4-BE49-F238E27FC236}">
                  <a16:creationId xmlns:a16="http://schemas.microsoft.com/office/drawing/2014/main" id="{3D45A186-9447-49D6-AC9A-141826FC8F8A}"/>
                </a:ext>
              </a:extLst>
            </p:cNvPr>
            <p:cNvSpPr txBox="1"/>
            <p:nvPr/>
          </p:nvSpPr>
          <p:spPr>
            <a:xfrm>
              <a:off x="1131855" y="1904354"/>
              <a:ext cx="9988451" cy="145482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defTabSz="889000">
                <a:lnSpc>
                  <a:spcPct val="90000"/>
                </a:lnSpc>
                <a:spcBef>
                  <a:spcPct val="0"/>
                </a:spcBef>
                <a:spcAft>
                  <a:spcPct val="15000"/>
                </a:spcAft>
                <a:buFontTx/>
                <a:buChar char="•"/>
              </a:pPr>
              <a:r>
                <a:rPr lang="en-US" sz="2400" dirty="0">
                  <a:latin typeface="Times New Roman" panose="02020603050405020304" pitchFamily="18" charset="0"/>
                  <a:cs typeface="Times New Roman" panose="02020603050405020304" pitchFamily="18" charset="0"/>
                </a:rPr>
                <a:t>To avoid injuring others, their property, reputation, or employment by false or malicious actions, rumors or any other verbal or physical abuses</a:t>
              </a:r>
            </a:p>
          </p:txBody>
        </p:sp>
      </p:grpSp>
      <p:grpSp>
        <p:nvGrpSpPr>
          <p:cNvPr id="17" name="Group 16">
            <a:extLst>
              <a:ext uri="{FF2B5EF4-FFF2-40B4-BE49-F238E27FC236}">
                <a16:creationId xmlns:a16="http://schemas.microsoft.com/office/drawing/2014/main" id="{889C613F-799B-48D5-9028-B61B912FFA42}"/>
              </a:ext>
            </a:extLst>
          </p:cNvPr>
          <p:cNvGrpSpPr/>
          <p:nvPr/>
        </p:nvGrpSpPr>
        <p:grpSpPr>
          <a:xfrm>
            <a:off x="409546" y="2200920"/>
            <a:ext cx="1186745" cy="1643349"/>
            <a:chOff x="-35168" y="34895"/>
            <a:chExt cx="1186745" cy="1643349"/>
          </a:xfrm>
          <a:solidFill>
            <a:srgbClr val="FF0000"/>
          </a:solidFill>
        </p:grpSpPr>
        <p:sp>
          <p:nvSpPr>
            <p:cNvPr id="18" name="Arrow: Chevron 17">
              <a:extLst>
                <a:ext uri="{FF2B5EF4-FFF2-40B4-BE49-F238E27FC236}">
                  <a16:creationId xmlns:a16="http://schemas.microsoft.com/office/drawing/2014/main" id="{E16B6408-5CD4-4028-9617-E4153B0CC002}"/>
                </a:ext>
              </a:extLst>
            </p:cNvPr>
            <p:cNvSpPr/>
            <p:nvPr/>
          </p:nvSpPr>
          <p:spPr>
            <a:xfrm rot="5400000">
              <a:off x="-281671" y="281398"/>
              <a:ext cx="1643349" cy="1150344"/>
            </a:xfrm>
            <a:prstGeom prst="chevron">
              <a:avLst/>
            </a:prstGeom>
            <a:solidFill>
              <a:schemeClr val="accent6">
                <a:lumMod val="5000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9" name="Arrow: Chevron 4">
              <a:extLst>
                <a:ext uri="{FF2B5EF4-FFF2-40B4-BE49-F238E27FC236}">
                  <a16:creationId xmlns:a16="http://schemas.microsoft.com/office/drawing/2014/main" id="{BDB8902D-67CE-4652-A753-08C6642B49FE}"/>
                </a:ext>
              </a:extLst>
            </p:cNvPr>
            <p:cNvSpPr txBox="1"/>
            <p:nvPr/>
          </p:nvSpPr>
          <p:spPr>
            <a:xfrm>
              <a:off x="1233" y="507819"/>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400" dirty="0">
                  <a:latin typeface="Times New Roman" panose="02020603050405020304" pitchFamily="18" charset="0"/>
                  <a:cs typeface="Times New Roman" panose="02020603050405020304" pitchFamily="18" charset="0"/>
                </a:rPr>
                <a:t>Environmental</a:t>
              </a:r>
              <a:endParaRPr lang="en-US" sz="1400" kern="1200" dirty="0">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DC59DE3F-BE8F-41B9-B626-BBF2C058DC16}"/>
              </a:ext>
            </a:extLst>
          </p:cNvPr>
          <p:cNvGrpSpPr/>
          <p:nvPr/>
        </p:nvGrpSpPr>
        <p:grpSpPr>
          <a:xfrm>
            <a:off x="409545" y="4061690"/>
            <a:ext cx="1186746" cy="1643349"/>
            <a:chOff x="-35168" y="34895"/>
            <a:chExt cx="1186746" cy="1643349"/>
          </a:xfrm>
          <a:solidFill>
            <a:schemeClr val="accent6">
              <a:lumMod val="50000"/>
            </a:schemeClr>
          </a:solidFill>
        </p:grpSpPr>
        <p:sp>
          <p:nvSpPr>
            <p:cNvPr id="21" name="Arrow: Chevron 20">
              <a:extLst>
                <a:ext uri="{FF2B5EF4-FFF2-40B4-BE49-F238E27FC236}">
                  <a16:creationId xmlns:a16="http://schemas.microsoft.com/office/drawing/2014/main" id="{55E8169E-199B-4A94-99A4-0272EBA63A3B}"/>
                </a:ext>
              </a:extLst>
            </p:cNvPr>
            <p:cNvSpPr/>
            <p:nvPr/>
          </p:nvSpPr>
          <p:spPr>
            <a:xfrm rot="5400000">
              <a:off x="-281671" y="281398"/>
              <a:ext cx="1643349" cy="1150344"/>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2" name="Arrow: Chevron 4">
              <a:extLst>
                <a:ext uri="{FF2B5EF4-FFF2-40B4-BE49-F238E27FC236}">
                  <a16:creationId xmlns:a16="http://schemas.microsoft.com/office/drawing/2014/main" id="{3A2D5F17-A3FC-4E69-A80E-2EF54A081B0D}"/>
                </a:ext>
              </a:extLst>
            </p:cNvPr>
            <p:cNvSpPr txBox="1"/>
            <p:nvPr/>
          </p:nvSpPr>
          <p:spPr>
            <a:xfrm>
              <a:off x="1234" y="500681"/>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1400" dirty="0">
                  <a:latin typeface="Times New Roman" panose="02020603050405020304" pitchFamily="18" charset="0"/>
                  <a:cs typeface="Times New Roman" panose="02020603050405020304" pitchFamily="18" charset="0"/>
                </a:rPr>
                <a:t>Environmental</a:t>
              </a:r>
              <a:endParaRPr lang="en-US" sz="14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4484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94D75-3B4F-47F1-B660-B9A965C02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1" y="39993"/>
            <a:ext cx="753405" cy="758204"/>
          </a:xfrm>
          <a:prstGeom prst="rect">
            <a:avLst/>
          </a:prstGeom>
        </p:spPr>
      </p:pic>
      <p:pic>
        <p:nvPicPr>
          <p:cNvPr id="3" name="Picture 2">
            <a:extLst>
              <a:ext uri="{FF2B5EF4-FFF2-40B4-BE49-F238E27FC236}">
                <a16:creationId xmlns:a16="http://schemas.microsoft.com/office/drawing/2014/main" id="{6130FA0C-7344-4A32-AD6D-62A03405E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9795"/>
            <a:ext cx="758205" cy="758205"/>
          </a:xfrm>
          <a:prstGeom prst="rect">
            <a:avLst/>
          </a:prstGeom>
        </p:spPr>
      </p:pic>
      <p:sp>
        <p:nvSpPr>
          <p:cNvPr id="4" name="TextBox 3">
            <a:extLst>
              <a:ext uri="{FF2B5EF4-FFF2-40B4-BE49-F238E27FC236}">
                <a16:creationId xmlns:a16="http://schemas.microsoft.com/office/drawing/2014/main" id="{6EC58E9C-281F-4DF1-B07F-585147F05F96}"/>
              </a:ext>
            </a:extLst>
          </p:cNvPr>
          <p:cNvSpPr txBox="1"/>
          <p:nvPr/>
        </p:nvSpPr>
        <p:spPr>
          <a:xfrm>
            <a:off x="11233457" y="6490634"/>
            <a:ext cx="95854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Page- 9</a:t>
            </a:r>
          </a:p>
        </p:txBody>
      </p:sp>
      <p:sp>
        <p:nvSpPr>
          <p:cNvPr id="5" name="TextBox 4">
            <a:extLst>
              <a:ext uri="{FF2B5EF4-FFF2-40B4-BE49-F238E27FC236}">
                <a16:creationId xmlns:a16="http://schemas.microsoft.com/office/drawing/2014/main" id="{F2C5BCFC-20E7-42F1-AEA7-F77AADAABF32}"/>
              </a:ext>
            </a:extLst>
          </p:cNvPr>
          <p:cNvSpPr txBox="1"/>
          <p:nvPr/>
        </p:nvSpPr>
        <p:spPr>
          <a:xfrm>
            <a:off x="5601033" y="6420665"/>
            <a:ext cx="1494556" cy="430887"/>
          </a:xfrm>
          <a:prstGeom prst="rect">
            <a:avLst/>
          </a:prstGeom>
          <a:noFill/>
        </p:spPr>
        <p:txBody>
          <a:bodyPr wrap="square" rtlCol="0">
            <a:spAutoFit/>
          </a:bodyPr>
          <a:lstStyle/>
          <a:p>
            <a:pPr algn="ctr"/>
            <a:r>
              <a:rPr lang="en-US" sz="1100" dirty="0">
                <a:solidFill>
                  <a:schemeClr val="bg1"/>
                </a:solidFill>
                <a:latin typeface="Times New Roman" panose="02020603050405020304" pitchFamily="18" charset="0"/>
                <a:cs typeface="Times New Roman" panose="02020603050405020304" pitchFamily="18" charset="0"/>
              </a:rPr>
              <a:t>JOY KARMOKAR</a:t>
            </a:r>
          </a:p>
          <a:p>
            <a:pPr algn="ctr"/>
            <a:r>
              <a:rPr lang="en-US" sz="1100" dirty="0">
                <a:solidFill>
                  <a:schemeClr val="bg1"/>
                </a:solidFill>
                <a:latin typeface="Times New Roman" panose="02020603050405020304" pitchFamily="18" charset="0"/>
                <a:cs typeface="Times New Roman" panose="02020603050405020304" pitchFamily="18" charset="0"/>
              </a:rPr>
              <a:t>05/12/21</a:t>
            </a:r>
          </a:p>
        </p:txBody>
      </p:sp>
      <p:sp>
        <p:nvSpPr>
          <p:cNvPr id="6" name="TextBox 5">
            <a:extLst>
              <a:ext uri="{FF2B5EF4-FFF2-40B4-BE49-F238E27FC236}">
                <a16:creationId xmlns:a16="http://schemas.microsoft.com/office/drawing/2014/main" id="{C10141AA-4147-40A7-946F-B5DA3BB8BE52}"/>
              </a:ext>
            </a:extLst>
          </p:cNvPr>
          <p:cNvSpPr txBox="1"/>
          <p:nvPr/>
        </p:nvSpPr>
        <p:spPr>
          <a:xfrm>
            <a:off x="1558601" y="725050"/>
            <a:ext cx="5536988"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Code Of Ethics(Contd.)</a:t>
            </a:r>
          </a:p>
        </p:txBody>
      </p:sp>
      <p:grpSp>
        <p:nvGrpSpPr>
          <p:cNvPr id="8" name="Group 7">
            <a:extLst>
              <a:ext uri="{FF2B5EF4-FFF2-40B4-BE49-F238E27FC236}">
                <a16:creationId xmlns:a16="http://schemas.microsoft.com/office/drawing/2014/main" id="{AC514238-0477-428F-BD6D-7179B2D6E379}"/>
              </a:ext>
            </a:extLst>
          </p:cNvPr>
          <p:cNvGrpSpPr/>
          <p:nvPr/>
        </p:nvGrpSpPr>
        <p:grpSpPr>
          <a:xfrm>
            <a:off x="1559891" y="2228482"/>
            <a:ext cx="10067154" cy="1397079"/>
            <a:chOff x="1115175" y="1840"/>
            <a:chExt cx="10067154" cy="1491392"/>
          </a:xfrm>
          <a:solidFill>
            <a:srgbClr val="92D050"/>
          </a:solidFill>
        </p:grpSpPr>
        <p:sp>
          <p:nvSpPr>
            <p:cNvPr id="9" name="Rectangle: Top Corners Rounded 8">
              <a:extLst>
                <a:ext uri="{FF2B5EF4-FFF2-40B4-BE49-F238E27FC236}">
                  <a16:creationId xmlns:a16="http://schemas.microsoft.com/office/drawing/2014/main" id="{33C9AED3-C128-4CDA-810C-FD5A6E89C31B}"/>
                </a:ext>
              </a:extLst>
            </p:cNvPr>
            <p:cNvSpPr/>
            <p:nvPr/>
          </p:nvSpPr>
          <p:spPr>
            <a:xfrm rot="5400000">
              <a:off x="5403056" y="-4286041"/>
              <a:ext cx="1491392" cy="10067154"/>
            </a:xfrm>
            <a:prstGeom prst="round2SameRect">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3ECDCE23-F48C-4B55-AF52-FA4350E8B637}"/>
                </a:ext>
              </a:extLst>
            </p:cNvPr>
            <p:cNvSpPr txBox="1"/>
            <p:nvPr/>
          </p:nvSpPr>
          <p:spPr>
            <a:xfrm>
              <a:off x="1115175" y="36834"/>
              <a:ext cx="9994350" cy="1345784"/>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algn="just" defTabSz="889000">
                <a:lnSpc>
                  <a:spcPct val="90000"/>
                </a:lnSpc>
                <a:spcBef>
                  <a:spcPct val="0"/>
                </a:spcBef>
                <a:spcAft>
                  <a:spcPct val="15000"/>
                </a:spcAft>
                <a:buFontTx/>
                <a:buChar char="•"/>
              </a:pPr>
              <a:r>
                <a:rPr lang="en-US" sz="2400" dirty="0">
                  <a:latin typeface="Times New Roman" panose="02020603050405020304" pitchFamily="18" charset="0"/>
                  <a:cs typeface="Times New Roman" panose="02020603050405020304" pitchFamily="18" charset="0"/>
                </a:rPr>
                <a:t>Engineer have to be that much confident to forward the rules to the every kind of people.</a:t>
              </a:r>
            </a:p>
          </p:txBody>
        </p:sp>
      </p:grpSp>
      <p:grpSp>
        <p:nvGrpSpPr>
          <p:cNvPr id="11" name="Group 10">
            <a:extLst>
              <a:ext uri="{FF2B5EF4-FFF2-40B4-BE49-F238E27FC236}">
                <a16:creationId xmlns:a16="http://schemas.microsoft.com/office/drawing/2014/main" id="{491F0803-7404-41DA-BCBB-BE3533C6995D}"/>
              </a:ext>
            </a:extLst>
          </p:cNvPr>
          <p:cNvGrpSpPr/>
          <p:nvPr/>
        </p:nvGrpSpPr>
        <p:grpSpPr>
          <a:xfrm>
            <a:off x="1559891" y="4079279"/>
            <a:ext cx="10067154" cy="1345784"/>
            <a:chOff x="1131855" y="1825651"/>
            <a:chExt cx="10067154" cy="1612231"/>
          </a:xfrm>
          <a:solidFill>
            <a:srgbClr val="92D050"/>
          </a:solidFill>
        </p:grpSpPr>
        <p:sp>
          <p:nvSpPr>
            <p:cNvPr id="12" name="Rectangle: Top Corners Rounded 11">
              <a:extLst>
                <a:ext uri="{FF2B5EF4-FFF2-40B4-BE49-F238E27FC236}">
                  <a16:creationId xmlns:a16="http://schemas.microsoft.com/office/drawing/2014/main" id="{BA2B1C05-80C5-4A54-804D-713A01D418DA}"/>
                </a:ext>
              </a:extLst>
            </p:cNvPr>
            <p:cNvSpPr/>
            <p:nvPr/>
          </p:nvSpPr>
          <p:spPr>
            <a:xfrm rot="5400000">
              <a:off x="5359316" y="-2401810"/>
              <a:ext cx="1612231" cy="10067154"/>
            </a:xfrm>
            <a:prstGeom prst="round2SameRect">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ectangle: Top Corners Rounded 4">
              <a:extLst>
                <a:ext uri="{FF2B5EF4-FFF2-40B4-BE49-F238E27FC236}">
                  <a16:creationId xmlns:a16="http://schemas.microsoft.com/office/drawing/2014/main" id="{3D45A186-9447-49D6-AC9A-141826FC8F8A}"/>
                </a:ext>
              </a:extLst>
            </p:cNvPr>
            <p:cNvSpPr txBox="1"/>
            <p:nvPr/>
          </p:nvSpPr>
          <p:spPr>
            <a:xfrm>
              <a:off x="1131855" y="1904354"/>
              <a:ext cx="9988451" cy="1454825"/>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2700" rIns="12700" bIns="12700" numCol="1" spcCol="1270" anchor="ctr" anchorCtr="0">
              <a:noAutofit/>
            </a:bodyPr>
            <a:lstStyle/>
            <a:p>
              <a:pPr marL="228600" lvl="1" indent="-228600" defTabSz="889000">
                <a:lnSpc>
                  <a:spcPct val="90000"/>
                </a:lnSpc>
                <a:spcBef>
                  <a:spcPct val="0"/>
                </a:spcBef>
                <a:spcAft>
                  <a:spcPct val="15000"/>
                </a:spcAft>
                <a:buFontTx/>
                <a:buChar char="•"/>
              </a:pPr>
              <a:r>
                <a:rPr lang="en-US" sz="2400" dirty="0">
                  <a:latin typeface="Times New Roman" panose="02020603050405020304" pitchFamily="18" charset="0"/>
                  <a:cs typeface="Times New Roman" panose="02020603050405020304" pitchFamily="18" charset="0"/>
                </a:rPr>
                <a:t>To ensure that professional judgment is not influenced by a conflict of interest and, where such a conflict may exist. </a:t>
              </a:r>
            </a:p>
          </p:txBody>
        </p:sp>
      </p:grpSp>
      <p:grpSp>
        <p:nvGrpSpPr>
          <p:cNvPr id="17" name="Group 16">
            <a:extLst>
              <a:ext uri="{FF2B5EF4-FFF2-40B4-BE49-F238E27FC236}">
                <a16:creationId xmlns:a16="http://schemas.microsoft.com/office/drawing/2014/main" id="{889C613F-799B-48D5-9028-B61B912FFA42}"/>
              </a:ext>
            </a:extLst>
          </p:cNvPr>
          <p:cNvGrpSpPr/>
          <p:nvPr/>
        </p:nvGrpSpPr>
        <p:grpSpPr>
          <a:xfrm>
            <a:off x="409546" y="2200920"/>
            <a:ext cx="1186745" cy="1643349"/>
            <a:chOff x="-35168" y="34895"/>
            <a:chExt cx="1186745" cy="1643349"/>
          </a:xfrm>
          <a:solidFill>
            <a:srgbClr val="6666FF"/>
          </a:solidFill>
        </p:grpSpPr>
        <p:sp>
          <p:nvSpPr>
            <p:cNvPr id="18" name="Arrow: Chevron 17">
              <a:extLst>
                <a:ext uri="{FF2B5EF4-FFF2-40B4-BE49-F238E27FC236}">
                  <a16:creationId xmlns:a16="http://schemas.microsoft.com/office/drawing/2014/main" id="{E16B6408-5CD4-4028-9617-E4153B0CC002}"/>
                </a:ext>
              </a:extLst>
            </p:cNvPr>
            <p:cNvSpPr/>
            <p:nvPr/>
          </p:nvSpPr>
          <p:spPr>
            <a:xfrm rot="5400000">
              <a:off x="-281671" y="281398"/>
              <a:ext cx="1643349" cy="1150344"/>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9" name="Arrow: Chevron 4">
              <a:extLst>
                <a:ext uri="{FF2B5EF4-FFF2-40B4-BE49-F238E27FC236}">
                  <a16:creationId xmlns:a16="http://schemas.microsoft.com/office/drawing/2014/main" id="{BDB8902D-67CE-4652-A753-08C6642B49FE}"/>
                </a:ext>
              </a:extLst>
            </p:cNvPr>
            <p:cNvSpPr txBox="1"/>
            <p:nvPr/>
          </p:nvSpPr>
          <p:spPr>
            <a:xfrm>
              <a:off x="1233" y="507819"/>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r>
                <a:rPr lang="en-US" sz="1500" dirty="0">
                  <a:latin typeface="Times New Roman" panose="02020603050405020304" pitchFamily="18" charset="0"/>
                  <a:cs typeface="Times New Roman" panose="02020603050405020304" pitchFamily="18" charset="0"/>
                </a:rPr>
                <a:t>Sustainability</a:t>
              </a:r>
            </a:p>
          </p:txBody>
        </p:sp>
      </p:grpSp>
      <p:grpSp>
        <p:nvGrpSpPr>
          <p:cNvPr id="20" name="Group 19">
            <a:extLst>
              <a:ext uri="{FF2B5EF4-FFF2-40B4-BE49-F238E27FC236}">
                <a16:creationId xmlns:a16="http://schemas.microsoft.com/office/drawing/2014/main" id="{DC59DE3F-BE8F-41B9-B626-BBF2C058DC16}"/>
              </a:ext>
            </a:extLst>
          </p:cNvPr>
          <p:cNvGrpSpPr/>
          <p:nvPr/>
        </p:nvGrpSpPr>
        <p:grpSpPr>
          <a:xfrm>
            <a:off x="409545" y="4061690"/>
            <a:ext cx="1186746" cy="1643349"/>
            <a:chOff x="-35168" y="34895"/>
            <a:chExt cx="1186746" cy="1643349"/>
          </a:xfrm>
          <a:solidFill>
            <a:srgbClr val="6666FF"/>
          </a:solidFill>
        </p:grpSpPr>
        <p:sp>
          <p:nvSpPr>
            <p:cNvPr id="21" name="Arrow: Chevron 20">
              <a:extLst>
                <a:ext uri="{FF2B5EF4-FFF2-40B4-BE49-F238E27FC236}">
                  <a16:creationId xmlns:a16="http://schemas.microsoft.com/office/drawing/2014/main" id="{55E8169E-199B-4A94-99A4-0272EBA63A3B}"/>
                </a:ext>
              </a:extLst>
            </p:cNvPr>
            <p:cNvSpPr/>
            <p:nvPr/>
          </p:nvSpPr>
          <p:spPr>
            <a:xfrm rot="5400000">
              <a:off x="-281671" y="281398"/>
              <a:ext cx="1643349" cy="1150344"/>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2" name="Arrow: Chevron 4">
              <a:extLst>
                <a:ext uri="{FF2B5EF4-FFF2-40B4-BE49-F238E27FC236}">
                  <a16:creationId xmlns:a16="http://schemas.microsoft.com/office/drawing/2014/main" id="{3A2D5F17-A3FC-4E69-A80E-2EF54A081B0D}"/>
                </a:ext>
              </a:extLst>
            </p:cNvPr>
            <p:cNvSpPr txBox="1"/>
            <p:nvPr/>
          </p:nvSpPr>
          <p:spPr>
            <a:xfrm>
              <a:off x="1234" y="500681"/>
              <a:ext cx="1150344" cy="7238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r>
                <a:rPr lang="en-US" sz="1500" dirty="0">
                  <a:latin typeface="Times New Roman" panose="02020603050405020304" pitchFamily="18" charset="0"/>
                  <a:cs typeface="Times New Roman" panose="02020603050405020304" pitchFamily="18" charset="0"/>
                </a:rPr>
                <a:t>Sustainability</a:t>
              </a:r>
            </a:p>
          </p:txBody>
        </p:sp>
      </p:grpSp>
    </p:spTree>
    <p:extLst>
      <p:ext uri="{BB962C8B-B14F-4D97-AF65-F5344CB8AC3E}">
        <p14:creationId xmlns:p14="http://schemas.microsoft.com/office/powerpoint/2010/main" val="39847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ort Your 3D Models.potx" id="{98FA5300-F36E-4E09-B87A-445242C647AE}" vid="{04F4B6F2-3E92-45BB-A359-066CA3EB33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0FA0FAA1F40A48AFF9B83E7A8535C8" ma:contentTypeVersion="6" ma:contentTypeDescription="Create a new document." ma:contentTypeScope="" ma:versionID="a29564c4913de883a27ffdcfd458aeb5">
  <xsd:schema xmlns:xsd="http://www.w3.org/2001/XMLSchema" xmlns:xs="http://www.w3.org/2001/XMLSchema" xmlns:p="http://schemas.microsoft.com/office/2006/metadata/properties" xmlns:ns2="b348f026-0623-4e77-bd1b-15beed583077" xmlns:ns3="59f4de77-fb23-43c4-8afd-72bf968a030f" targetNamespace="http://schemas.microsoft.com/office/2006/metadata/properties" ma:root="true" ma:fieldsID="474b71ccdbfe1ec76872f436b686490d" ns2:_="" ns3:_="">
    <xsd:import namespace="b348f026-0623-4e77-bd1b-15beed583077"/>
    <xsd:import namespace="59f4de77-fb23-43c4-8afd-72bf968a03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48f026-0623-4e77-bd1b-15beed5830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f4de77-fb23-43c4-8afd-72bf968a03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424DE4-F957-4388-9DA7-91BC1AE59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48f026-0623-4e77-bd1b-15beed583077"/>
    <ds:schemaRef ds:uri="59f4de77-fb23-43c4-8afd-72bf968a03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5CA8FE-D82C-480E-ABF9-7B721C8E075D}">
  <ds:schemaRefs>
    <ds:schemaRef ds:uri="http://schemas.microsoft.com/sharepoint/v3/contenttype/forms"/>
  </ds:schemaRefs>
</ds:datastoreItem>
</file>

<file path=customXml/itemProps3.xml><?xml version="1.0" encoding="utf-8"?>
<ds:datastoreItem xmlns:ds="http://schemas.openxmlformats.org/officeDocument/2006/customXml" ds:itemID="{02C9EF40-9368-4E43-9CE0-AE0749FAE236}">
  <ds:schemaRefs>
    <ds:schemaRef ds:uri="http://purl.org/dc/terms/"/>
    <ds:schemaRef ds:uri="http://schemas.microsoft.com/office/2006/documentManagement/types"/>
    <ds:schemaRef ds:uri="http://schemas.openxmlformats.org/package/2006/metadata/core-properties"/>
    <ds:schemaRef ds:uri="b348f026-0623-4e77-bd1b-15beed583077"/>
    <ds:schemaRef ds:uri="http://www.w3.org/XML/1998/namespace"/>
    <ds:schemaRef ds:uri="http://schemas.microsoft.com/office/2006/metadata/properties"/>
    <ds:schemaRef ds:uri="http://purl.org/dc/elements/1.1/"/>
    <ds:schemaRef ds:uri="http://schemas.microsoft.com/office/infopath/2007/PartnerControls"/>
    <ds:schemaRef ds:uri="59f4de77-fb23-43c4-8afd-72bf968a030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Import your 3D models</Template>
  <TotalTime>949</TotalTime>
  <Words>369</Words>
  <Application>Microsoft Office PowerPoint</Application>
  <PresentationFormat>Widescreen</PresentationFormat>
  <Paragraphs>87</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Algerian</vt:lpstr>
      <vt:lpstr>Arial</vt:lpstr>
      <vt:lpstr>Calibri</vt:lpstr>
      <vt:lpstr>Century Gothic</vt:lpstr>
      <vt:lpstr>Segoe UI</vt:lpstr>
      <vt:lpstr>Segoe UI Semibold</vt:lpstr>
      <vt:lpstr>Times New Roman</vt:lpstr>
      <vt:lpstr>Office Theme</vt:lpstr>
      <vt:lpstr>The code of conduct design of a company</vt:lpstr>
      <vt:lpstr>PowerPoint Presentation</vt:lpstr>
      <vt:lpstr>PowerPoint Presentation</vt:lpstr>
      <vt:lpstr>My Role In This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code of conduct design of a company</dc:title>
  <dc:creator>Joy Karmokar</dc:creator>
  <cp:lastModifiedBy>Joy Karmokar</cp:lastModifiedBy>
  <cp:revision>59</cp:revision>
  <dcterms:created xsi:type="dcterms:W3CDTF">2021-11-29T14:07:39Z</dcterms:created>
  <dcterms:modified xsi:type="dcterms:W3CDTF">2021-12-03T13:02:43Z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0x010100500FA0FAA1F40A48AFF9B83E7A8535C8</vt:lpwstr>
  </property>
</Properties>
</file>